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6.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7.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8.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9.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10.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11.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2.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13.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14.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1"/>
    <p:sldMasterId id="2147483665" r:id="rId2"/>
    <p:sldMasterId id="2147483668" r:id="rId3"/>
    <p:sldMasterId id="2147483676" r:id="rId4"/>
    <p:sldMasterId id="2147483696" r:id="rId5"/>
    <p:sldMasterId id="2147483700" r:id="rId6"/>
    <p:sldMasterId id="2147483705" r:id="rId7"/>
    <p:sldMasterId id="2147483720" r:id="rId8"/>
    <p:sldMasterId id="2147483732" r:id="rId9"/>
    <p:sldMasterId id="2147483744" r:id="rId10"/>
    <p:sldMasterId id="2147483756" r:id="rId11"/>
    <p:sldMasterId id="2147483770" r:id="rId12"/>
    <p:sldMasterId id="2147483782" r:id="rId13"/>
    <p:sldMasterId id="2147483793" r:id="rId14"/>
    <p:sldMasterId id="2147483806" r:id="rId15"/>
  </p:sldMasterIdLst>
  <p:notesMasterIdLst>
    <p:notesMasterId r:id="rId44"/>
  </p:notesMasterIdLst>
  <p:handoutMasterIdLst>
    <p:handoutMasterId r:id="rId45"/>
  </p:handoutMasterIdLst>
  <p:sldIdLst>
    <p:sldId id="395" r:id="rId16"/>
    <p:sldId id="426" r:id="rId17"/>
    <p:sldId id="419" r:id="rId18"/>
    <p:sldId id="427" r:id="rId19"/>
    <p:sldId id="405" r:id="rId20"/>
    <p:sldId id="417" r:id="rId21"/>
    <p:sldId id="401" r:id="rId22"/>
    <p:sldId id="415" r:id="rId23"/>
    <p:sldId id="424" r:id="rId24"/>
    <p:sldId id="398" r:id="rId25"/>
    <p:sldId id="416" r:id="rId26"/>
    <p:sldId id="399" r:id="rId27"/>
    <p:sldId id="400" r:id="rId28"/>
    <p:sldId id="421" r:id="rId29"/>
    <p:sldId id="423" r:id="rId30"/>
    <p:sldId id="422" r:id="rId31"/>
    <p:sldId id="435" r:id="rId32"/>
    <p:sldId id="432" r:id="rId33"/>
    <p:sldId id="404" r:id="rId34"/>
    <p:sldId id="436" r:id="rId35"/>
    <p:sldId id="433" r:id="rId36"/>
    <p:sldId id="428" r:id="rId37"/>
    <p:sldId id="413" r:id="rId38"/>
    <p:sldId id="425" r:id="rId39"/>
    <p:sldId id="429" r:id="rId40"/>
    <p:sldId id="418" r:id="rId41"/>
    <p:sldId id="414" r:id="rId42"/>
    <p:sldId id="420" r:id="rId43"/>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Tartaglia" initials="J" lastIdx="1" clrIdx="0">
    <p:extLst>
      <p:ext uri="{19B8F6BF-5375-455C-9EA6-DF929625EA0E}">
        <p15:presenceInfo xmlns:p15="http://schemas.microsoft.com/office/powerpoint/2012/main" userId="S-1-5-21-2368871436-2862048448-2631779948-3380" providerId="AD"/>
      </p:ext>
    </p:extLst>
  </p:cmAuthor>
  <p:cmAuthor id="2" name="Vanessa Bobongie" initials="VB" lastIdx="3" clrIdx="1">
    <p:extLst>
      <p:ext uri="{19B8F6BF-5375-455C-9EA6-DF929625EA0E}">
        <p15:presenceInfo xmlns:p15="http://schemas.microsoft.com/office/powerpoint/2012/main" userId="S-1-5-21-2368871436-2862048448-2631779948-1431" providerId="AD"/>
      </p:ext>
    </p:extLst>
  </p:cmAuthor>
  <p:cmAuthor id="3" name="Leisha Aberle" initials="LA" lastIdx="8" clrIdx="2">
    <p:extLst>
      <p:ext uri="{19B8F6BF-5375-455C-9EA6-DF929625EA0E}">
        <p15:presenceInfo xmlns:p15="http://schemas.microsoft.com/office/powerpoint/2012/main" userId="S-1-5-21-2368871436-2862048448-2631779948-5238" providerId="AD"/>
      </p:ext>
    </p:extLst>
  </p:cmAuthor>
  <p:cmAuthor id="4" name="Louise Thorne" initials="LT" lastIdx="2" clrIdx="3">
    <p:extLst>
      <p:ext uri="{19B8F6BF-5375-455C-9EA6-DF929625EA0E}">
        <p15:presenceInfo xmlns:p15="http://schemas.microsoft.com/office/powerpoint/2012/main" userId="S-1-5-21-2368871436-2862048448-2631779948-36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1E75"/>
    <a:srgbClr val="F0F1EF"/>
    <a:srgbClr val="DF7A00"/>
    <a:srgbClr val="00ADD0"/>
    <a:srgbClr val="47D5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04" autoAdjust="0"/>
    <p:restoredTop sz="75499" autoAdjust="0"/>
  </p:normalViewPr>
  <p:slideViewPr>
    <p:cSldViewPr snapToGrid="0" snapToObjects="1">
      <p:cViewPr varScale="1">
        <p:scale>
          <a:sx n="100" d="100"/>
          <a:sy n="100" d="100"/>
        </p:scale>
        <p:origin x="1740" y="72"/>
      </p:cViewPr>
      <p:guideLst>
        <p:guide orient="horz" pos="2160"/>
        <p:guide pos="2880"/>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00" d="100"/>
        <a:sy n="100" d="100"/>
      </p:scale>
      <p:origin x="0" y="0"/>
    </p:cViewPr>
  </p:sorterViewPr>
  <p:notesViewPr>
    <p:cSldViewPr snapToGrid="0" snapToObjects="1">
      <p:cViewPr>
        <p:scale>
          <a:sx n="111" d="100"/>
          <a:sy n="111" d="100"/>
        </p:scale>
        <p:origin x="1884" y="-121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3" Type="http://schemas.openxmlformats.org/officeDocument/2006/relationships/slideMaster" Target="slideMasters/slideMaster3.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41"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viewProps" Target="viewProps.xml"/><Relationship Id="rId8" Type="http://schemas.openxmlformats.org/officeDocument/2006/relationships/slideMaster" Target="slideMasters/slideMaster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smtClean="0"/>
              <a:t>Fresh Peach versus Tinned Peach	</a:t>
            </a:r>
            <a:endParaRPr lang="en-US" dirty="0"/>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Fresh Peach (100g)</c:v>
                </c:pt>
              </c:strCache>
            </c:strRef>
          </c:tx>
          <c:spPr>
            <a:solidFill>
              <a:schemeClr val="accent1"/>
            </a:solidFill>
            <a:ln>
              <a:noFill/>
            </a:ln>
            <a:effectLst/>
          </c:spPr>
          <c:invertIfNegative val="0"/>
          <c:cat>
            <c:strRef>
              <c:f>Sheet1!$A$2:$A$5</c:f>
              <c:strCache>
                <c:ptCount val="4"/>
                <c:pt idx="0">
                  <c:v>Fat</c:v>
                </c:pt>
                <c:pt idx="1">
                  <c:v>Sodium</c:v>
                </c:pt>
                <c:pt idx="2">
                  <c:v>Sugar</c:v>
                </c:pt>
                <c:pt idx="3">
                  <c:v>Dietary Fibre</c:v>
                </c:pt>
              </c:strCache>
            </c:strRef>
          </c:cat>
          <c:val>
            <c:numRef>
              <c:f>Sheet1!$B$2:$B$5</c:f>
              <c:numCache>
                <c:formatCode>General</c:formatCode>
                <c:ptCount val="4"/>
                <c:pt idx="0">
                  <c:v>1E-3</c:v>
                </c:pt>
                <c:pt idx="1">
                  <c:v>2E-3</c:v>
                </c:pt>
                <c:pt idx="2">
                  <c:v>8.5</c:v>
                </c:pt>
                <c:pt idx="3">
                  <c:v>4.5</c:v>
                </c:pt>
              </c:numCache>
            </c:numRef>
          </c:val>
        </c:ser>
        <c:ser>
          <c:idx val="1"/>
          <c:order val="1"/>
          <c:tx>
            <c:strRef>
              <c:f>Sheet1!$C$1</c:f>
              <c:strCache>
                <c:ptCount val="1"/>
                <c:pt idx="0">
                  <c:v>Canned Peach (100g)</c:v>
                </c:pt>
              </c:strCache>
            </c:strRef>
          </c:tx>
          <c:spPr>
            <a:solidFill>
              <a:schemeClr val="accent2"/>
            </a:solidFill>
            <a:ln>
              <a:noFill/>
            </a:ln>
            <a:effectLst/>
          </c:spPr>
          <c:invertIfNegative val="0"/>
          <c:cat>
            <c:strRef>
              <c:f>Sheet1!$A$2:$A$5</c:f>
              <c:strCache>
                <c:ptCount val="4"/>
                <c:pt idx="0">
                  <c:v>Fat</c:v>
                </c:pt>
                <c:pt idx="1">
                  <c:v>Sodium</c:v>
                </c:pt>
                <c:pt idx="2">
                  <c:v>Sugar</c:v>
                </c:pt>
                <c:pt idx="3">
                  <c:v>Dietary Fibre</c:v>
                </c:pt>
              </c:strCache>
            </c:strRef>
          </c:cat>
          <c:val>
            <c:numRef>
              <c:f>Sheet1!$C$2:$C$5</c:f>
              <c:numCache>
                <c:formatCode>General</c:formatCode>
                <c:ptCount val="4"/>
                <c:pt idx="0">
                  <c:v>1E-3</c:v>
                </c:pt>
                <c:pt idx="1">
                  <c:v>6.0000000000000001E-3</c:v>
                </c:pt>
                <c:pt idx="2">
                  <c:v>9.4</c:v>
                </c:pt>
                <c:pt idx="3">
                  <c:v>0.6</c:v>
                </c:pt>
              </c:numCache>
            </c:numRef>
          </c:val>
        </c:ser>
        <c:dLbls>
          <c:showLegendKey val="0"/>
          <c:showVal val="0"/>
          <c:showCatName val="0"/>
          <c:showSerName val="0"/>
          <c:showPercent val="0"/>
          <c:showBubbleSize val="0"/>
        </c:dLbls>
        <c:gapWidth val="219"/>
        <c:overlap val="-27"/>
        <c:axId val="406300064"/>
        <c:axId val="406298496"/>
      </c:barChart>
      <c:catAx>
        <c:axId val="406300064"/>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smtClean="0"/>
                  <a:t>Nutrients	</a:t>
                </a:r>
                <a:endParaRPr lang="en-US" dirty="0"/>
              </a:p>
            </c:rich>
          </c:tx>
          <c:layout/>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06298496"/>
        <c:crosses val="autoZero"/>
        <c:auto val="1"/>
        <c:lblAlgn val="ctr"/>
        <c:lblOffset val="100"/>
        <c:noMultiLvlLbl val="0"/>
      </c:catAx>
      <c:valAx>
        <c:axId val="4062984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smtClean="0"/>
                  <a:t>Grams	</a:t>
                </a:r>
                <a:endParaRPr lang="en-US" dirty="0"/>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0630006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28E3AAAB-A44D-6E43-9A07-033FE2792427}" type="datetimeFigureOut">
              <a:rPr lang="en-US" smtClean="0"/>
              <a:pPr/>
              <a:t>2/14/2018</a:t>
            </a:fld>
            <a:endParaRPr lang="en-US"/>
          </a:p>
        </p:txBody>
      </p:sp>
      <p:sp>
        <p:nvSpPr>
          <p:cNvPr id="4" name="Footer Placeholder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DBBA77F4-4149-1F4B-821F-F4273FEF1AA2}" type="slidenum">
              <a:rPr lang="en-US" smtClean="0"/>
              <a:pPr/>
              <a:t>‹#›</a:t>
            </a:fld>
            <a:endParaRPr lang="en-US"/>
          </a:p>
        </p:txBody>
      </p:sp>
    </p:spTree>
    <p:extLst>
      <p:ext uri="{BB962C8B-B14F-4D97-AF65-F5344CB8AC3E}">
        <p14:creationId xmlns:p14="http://schemas.microsoft.com/office/powerpoint/2010/main" val="87676575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3F8F2A13-31D1-7841-9EC8-3BBDB3FAA3DD}" type="datetimeFigureOut">
              <a:rPr lang="en-US" smtClean="0"/>
              <a:pPr/>
              <a:t>2/14/2018</a:t>
            </a:fld>
            <a:endParaRPr lang="en-US"/>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3CB8527E-38E4-484D-BC47-45A6C9961CD2}" type="slidenum">
              <a:rPr lang="en-US" smtClean="0"/>
              <a:pPr/>
              <a:t>‹#›</a:t>
            </a:fld>
            <a:endParaRPr lang="en-US"/>
          </a:p>
        </p:txBody>
      </p:sp>
    </p:spTree>
    <p:extLst>
      <p:ext uri="{BB962C8B-B14F-4D97-AF65-F5344CB8AC3E}">
        <p14:creationId xmlns:p14="http://schemas.microsoft.com/office/powerpoint/2010/main" val="3664340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Warning</a:t>
            </a:r>
          </a:p>
          <a:p>
            <a:r>
              <a:rPr lang="en-AU" baseline="0" dirty="0" smtClean="0"/>
              <a:t>Aboriginal and Torres Strait Islander viewers are warned that this power point may contain images of deceased persons.</a:t>
            </a:r>
          </a:p>
          <a:p>
            <a:endParaRPr lang="en-AU" baseline="0"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1</a:t>
            </a:fld>
            <a:endParaRPr lang="en-US"/>
          </a:p>
        </p:txBody>
      </p:sp>
    </p:spTree>
    <p:extLst>
      <p:ext uri="{BB962C8B-B14F-4D97-AF65-F5344CB8AC3E}">
        <p14:creationId xmlns:p14="http://schemas.microsoft.com/office/powerpoint/2010/main" val="1337368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Lets look at the steps – this is for canning fruit, but it is similar for</a:t>
            </a:r>
            <a:r>
              <a:rPr lang="en-AU" baseline="0" dirty="0" smtClean="0"/>
              <a:t> canning vegetables</a:t>
            </a:r>
          </a:p>
          <a:p>
            <a:endParaRPr lang="en-AU" baseline="0" dirty="0" smtClean="0"/>
          </a:p>
          <a:p>
            <a:r>
              <a:rPr lang="en-AU" baseline="0" dirty="0" smtClean="0"/>
              <a:t>Tomato canning process </a:t>
            </a:r>
            <a:r>
              <a:rPr lang="en-AU" baseline="0" dirty="0" err="1" smtClean="0"/>
              <a:t>Youtube</a:t>
            </a:r>
            <a:r>
              <a:rPr lang="en-AU" baseline="0" dirty="0" smtClean="0"/>
              <a:t> video https://www.youtube.com/watch?v=Rhu21aNUlxQ</a:t>
            </a:r>
          </a:p>
          <a:p>
            <a:endParaRPr lang="en-AU" baseline="0" dirty="0" smtClean="0"/>
          </a:p>
          <a:p>
            <a:r>
              <a:rPr lang="en-AU" baseline="0" dirty="0" smtClean="0"/>
              <a:t>Corn canning process </a:t>
            </a:r>
            <a:r>
              <a:rPr lang="en-AU" baseline="0" dirty="0" err="1" smtClean="0"/>
              <a:t>Youtube</a:t>
            </a:r>
            <a:r>
              <a:rPr lang="en-AU" baseline="0" dirty="0" smtClean="0"/>
              <a:t> video https://www.youtube.com/watch?v=QT0_YBrloqI</a:t>
            </a:r>
          </a:p>
          <a:p>
            <a:endParaRPr lang="en-AU" baseline="0"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10</a:t>
            </a:fld>
            <a:endParaRPr lang="en-US"/>
          </a:p>
        </p:txBody>
      </p:sp>
    </p:spTree>
    <p:extLst>
      <p:ext uri="{BB962C8B-B14F-4D97-AF65-F5344CB8AC3E}">
        <p14:creationId xmlns:p14="http://schemas.microsoft.com/office/powerpoint/2010/main" val="3550348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Lets look at the steps</a:t>
            </a:r>
          </a:p>
          <a:p>
            <a:r>
              <a:rPr lang="en-AU" dirty="0" smtClean="0"/>
              <a:t>Brief run through the steps of the freezing process. </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11</a:t>
            </a:fld>
            <a:endParaRPr lang="en-US"/>
          </a:p>
        </p:txBody>
      </p:sp>
    </p:spTree>
    <p:extLst>
      <p:ext uri="{BB962C8B-B14F-4D97-AF65-F5344CB8AC3E}">
        <p14:creationId xmlns:p14="http://schemas.microsoft.com/office/powerpoint/2010/main" val="2842973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u="sng" dirty="0" smtClean="0"/>
              <a:t>Activity</a:t>
            </a:r>
          </a:p>
          <a:p>
            <a:r>
              <a:rPr lang="en-AU" dirty="0" smtClean="0"/>
              <a:t>Break class into groups and give each group an activity sheet which contains a set of canning/freezing pictures. Ask each group to cut out the pictures and sort them into order. Look at the steps and</a:t>
            </a:r>
            <a:r>
              <a:rPr lang="en-AU" baseline="0" dirty="0" smtClean="0"/>
              <a:t> discuss in their group.</a:t>
            </a:r>
            <a:endParaRPr lang="en-AU" dirty="0" smtClean="0"/>
          </a:p>
          <a:p>
            <a:r>
              <a:rPr lang="en-AU" dirty="0" smtClean="0"/>
              <a:t>Once complete</a:t>
            </a:r>
            <a:r>
              <a:rPr lang="en-AU" baseline="0" dirty="0" smtClean="0"/>
              <a:t> each group share their food preserving steps with the whole class.</a:t>
            </a:r>
          </a:p>
          <a:p>
            <a:pPr marL="0" marR="0" lvl="0" indent="0" algn="l" defTabSz="457200" rtl="0" eaLnBrk="1" fontAlgn="auto" latinLnBrk="0" hangingPunct="1">
              <a:lnSpc>
                <a:spcPct val="100000"/>
              </a:lnSpc>
              <a:spcBef>
                <a:spcPts val="0"/>
              </a:spcBef>
              <a:spcAft>
                <a:spcPts val="0"/>
              </a:spcAft>
              <a:buClrTx/>
              <a:buSzTx/>
              <a:buFontTx/>
              <a:buNone/>
              <a:tabLst/>
              <a:defRPr/>
            </a:pPr>
            <a:r>
              <a:rPr lang="en-AU" dirty="0" smtClean="0"/>
              <a:t>Students can glue or stick the food preserving</a:t>
            </a:r>
            <a:r>
              <a:rPr lang="en-AU" baseline="0" dirty="0" smtClean="0"/>
              <a:t> pictures</a:t>
            </a:r>
            <a:r>
              <a:rPr lang="en-AU" dirty="0" smtClean="0"/>
              <a:t> onto a sheet of paper</a:t>
            </a:r>
            <a:r>
              <a:rPr lang="en-AU" baseline="0" dirty="0" smtClean="0"/>
              <a:t> and they can be displayed around the classroom.</a:t>
            </a:r>
            <a:endParaRPr lang="en-US" dirty="0" smtClean="0"/>
          </a:p>
          <a:p>
            <a:endParaRPr lang="en-AU" baseline="0" dirty="0" smtClean="0"/>
          </a:p>
          <a:p>
            <a:r>
              <a:rPr lang="en-AU" baseline="0" dirty="0" smtClean="0"/>
              <a:t>Alternative option - The silent shuffle – incorporating thinking strategies</a:t>
            </a:r>
          </a:p>
          <a:p>
            <a:pPr marL="0" marR="0" lvl="0" indent="0" algn="l" defTabSz="457200" rtl="0" eaLnBrk="1" fontAlgn="auto" latinLnBrk="0" hangingPunct="1">
              <a:lnSpc>
                <a:spcPct val="100000"/>
              </a:lnSpc>
              <a:spcBef>
                <a:spcPts val="0"/>
              </a:spcBef>
              <a:spcAft>
                <a:spcPts val="0"/>
              </a:spcAft>
              <a:buClrTx/>
              <a:buSzTx/>
              <a:buFontTx/>
              <a:buNone/>
              <a:tabLst/>
              <a:defRPr/>
            </a:pPr>
            <a:r>
              <a:rPr lang="en-AU" baseline="0" dirty="0" smtClean="0"/>
              <a:t>Explain the rules to the class</a:t>
            </a:r>
          </a:p>
          <a:p>
            <a:r>
              <a:rPr lang="en-AU" baseline="0" dirty="0" smtClean="0"/>
              <a:t>Hand out activity sheet to each group of three or four</a:t>
            </a:r>
          </a:p>
          <a:p>
            <a:r>
              <a:rPr lang="en-AU" baseline="0" dirty="0" smtClean="0"/>
              <a:t>Ask them to cut out the pictures and arrange them in the correct sequence</a:t>
            </a:r>
          </a:p>
          <a:p>
            <a:r>
              <a:rPr lang="en-AU" baseline="0" dirty="0" smtClean="0"/>
              <a:t>Four step rules</a:t>
            </a:r>
          </a:p>
          <a:p>
            <a:pPr marL="171450" indent="-171450">
              <a:buFont typeface="Arial" panose="020B0604020202020204" pitchFamily="34" charset="0"/>
              <a:buChar char="•"/>
            </a:pPr>
            <a:r>
              <a:rPr lang="en-AU" baseline="0" dirty="0" smtClean="0"/>
              <a:t>Silent picture shuffle</a:t>
            </a:r>
          </a:p>
          <a:p>
            <a:pPr marL="171450" indent="-171450">
              <a:buFont typeface="Arial" panose="020B0604020202020204" pitchFamily="34" charset="0"/>
              <a:buChar char="•"/>
            </a:pPr>
            <a:r>
              <a:rPr lang="en-AU" baseline="0" dirty="0" smtClean="0"/>
              <a:t>Justify and refine</a:t>
            </a:r>
          </a:p>
          <a:p>
            <a:pPr marL="171450" indent="-171450">
              <a:buFont typeface="Arial" panose="020B0604020202020204" pitchFamily="34" charset="0"/>
              <a:buChar char="•"/>
            </a:pPr>
            <a:r>
              <a:rPr lang="en-AU" baseline="0" dirty="0" smtClean="0"/>
              <a:t>Circulate and observe</a:t>
            </a:r>
          </a:p>
          <a:p>
            <a:pPr marL="171450" indent="-171450">
              <a:buFont typeface="Arial" panose="020B0604020202020204" pitchFamily="34" charset="0"/>
              <a:buChar char="•"/>
            </a:pPr>
            <a:r>
              <a:rPr lang="en-AU" baseline="0" dirty="0" smtClean="0"/>
              <a:t>Return and refine</a:t>
            </a:r>
          </a:p>
          <a:p>
            <a:pPr marL="0" indent="0">
              <a:buFont typeface="Arial" panose="020B0604020202020204" pitchFamily="34" charset="0"/>
              <a:buNone/>
            </a:pPr>
            <a:r>
              <a:rPr lang="en-AU" baseline="0" dirty="0" smtClean="0"/>
              <a:t>Spread out on pictures on the table or floor. Without talking or whispering rearrange the pictures into the sequence.</a:t>
            </a:r>
          </a:p>
          <a:p>
            <a:pPr marL="0" indent="0">
              <a:buFont typeface="Arial" panose="020B0604020202020204" pitchFamily="34" charset="0"/>
              <a:buNone/>
            </a:pPr>
            <a:r>
              <a:rPr lang="en-AU" baseline="0" dirty="0" smtClean="0"/>
              <a:t>Once arranged, members of the group may talk and question each other about the moves, asking them to justify their decisions. They may make changes to the sequence as result of this discussion. They may make changes as a result of this discussion</a:t>
            </a:r>
          </a:p>
          <a:p>
            <a:pPr marL="0" indent="0">
              <a:buFont typeface="Arial" panose="020B0604020202020204" pitchFamily="34" charset="0"/>
              <a:buNone/>
            </a:pPr>
            <a:r>
              <a:rPr lang="en-AU" baseline="0" dirty="0" smtClean="0"/>
              <a:t>Each group can move around visiting other tables to discuss and observe the sequencing of other groups. As they move around they are able to discuss what they notice and decide if the various sequencing makes sense or not. They must not touch the pictures.</a:t>
            </a:r>
          </a:p>
          <a:p>
            <a:pPr marL="0" indent="0">
              <a:buFont typeface="Arial" panose="020B0604020202020204" pitchFamily="34" charset="0"/>
              <a:buNone/>
            </a:pPr>
            <a:r>
              <a:rPr lang="en-AU" baseline="0" dirty="0" smtClean="0"/>
              <a:t>Each group returns to their home base and decides whether to refine their sequence as a result of what they have observed. </a:t>
            </a:r>
          </a:p>
        </p:txBody>
      </p:sp>
      <p:sp>
        <p:nvSpPr>
          <p:cNvPr id="4" name="Slide Number Placeholder 3"/>
          <p:cNvSpPr>
            <a:spLocks noGrp="1"/>
          </p:cNvSpPr>
          <p:nvPr>
            <p:ph type="sldNum" sz="quarter" idx="10"/>
          </p:nvPr>
        </p:nvSpPr>
        <p:spPr/>
        <p:txBody>
          <a:bodyPr/>
          <a:lstStyle/>
          <a:p>
            <a:fld id="{3CB8527E-38E4-484D-BC47-45A6C9961CD2}" type="slidenum">
              <a:rPr lang="en-US" smtClean="0"/>
              <a:pPr/>
              <a:t>12</a:t>
            </a:fld>
            <a:endParaRPr lang="en-US"/>
          </a:p>
        </p:txBody>
      </p:sp>
    </p:spTree>
    <p:extLst>
      <p:ext uri="{BB962C8B-B14F-4D97-AF65-F5344CB8AC3E}">
        <p14:creationId xmlns:p14="http://schemas.microsoft.com/office/powerpoint/2010/main" val="160081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Discuss some</a:t>
            </a:r>
            <a:r>
              <a:rPr lang="en-AU" baseline="0" dirty="0" smtClean="0"/>
              <a:t> healthy tips for choosing canned or frozen foods.</a:t>
            </a:r>
          </a:p>
          <a:p>
            <a:endParaRPr lang="en-AU" baseline="0" dirty="0" smtClean="0"/>
          </a:p>
          <a:p>
            <a:r>
              <a:rPr lang="en-AU" baseline="0" dirty="0" smtClean="0"/>
              <a:t>Can you think of any other healthy tips?</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13</a:t>
            </a:fld>
            <a:endParaRPr lang="en-US"/>
          </a:p>
        </p:txBody>
      </p:sp>
    </p:spTree>
    <p:extLst>
      <p:ext uri="{BB962C8B-B14F-4D97-AF65-F5344CB8AC3E}">
        <p14:creationId xmlns:p14="http://schemas.microsoft.com/office/powerpoint/2010/main" val="918274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Best before/Use by? – What is the difference?</a:t>
            </a:r>
          </a:p>
          <a:p>
            <a:r>
              <a:rPr lang="en-AU" dirty="0" smtClean="0"/>
              <a:t>These are used as</a:t>
            </a:r>
            <a:r>
              <a:rPr lang="en-AU" baseline="0" dirty="0" smtClean="0"/>
              <a:t> a guide for how long a food can be kept.  </a:t>
            </a:r>
          </a:p>
          <a:p>
            <a:r>
              <a:rPr lang="en-AU" baseline="0" dirty="0" smtClean="0"/>
              <a:t>Food that </a:t>
            </a:r>
            <a:r>
              <a:rPr lang="en-AU" u="sng" baseline="0" dirty="0" smtClean="0"/>
              <a:t>must</a:t>
            </a:r>
            <a:r>
              <a:rPr lang="en-AU" baseline="0" dirty="0" smtClean="0"/>
              <a:t> be eaten before a certain date must contain a use by date for example milk, meat.</a:t>
            </a:r>
          </a:p>
          <a:p>
            <a:r>
              <a:rPr lang="en-AU" baseline="0" dirty="0" smtClean="0"/>
              <a:t>Foods must not be sold after this date (it is illegal) as it can make us sick.</a:t>
            </a:r>
          </a:p>
          <a:p>
            <a:r>
              <a:rPr lang="en-AU" baseline="0" dirty="0" smtClean="0"/>
              <a:t>Foods can be eaten after the “best before” date, but may have lost some quality for example, breakfast cereal, canned foods.</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14</a:t>
            </a:fld>
            <a:endParaRPr lang="en-US"/>
          </a:p>
        </p:txBody>
      </p:sp>
    </p:spTree>
    <p:extLst>
      <p:ext uri="{BB962C8B-B14F-4D97-AF65-F5344CB8AC3E}">
        <p14:creationId xmlns:p14="http://schemas.microsoft.com/office/powerpoint/2010/main" val="26228899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Remove lid and throw into the bin rather than</a:t>
            </a:r>
            <a:r>
              <a:rPr lang="en-AU" baseline="0" dirty="0" smtClean="0"/>
              <a:t> leave on the can to avoid cutting yourself.</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15</a:t>
            </a:fld>
            <a:endParaRPr lang="en-US"/>
          </a:p>
        </p:txBody>
      </p:sp>
    </p:spTree>
    <p:extLst>
      <p:ext uri="{BB962C8B-B14F-4D97-AF65-F5344CB8AC3E}">
        <p14:creationId xmlns:p14="http://schemas.microsoft.com/office/powerpoint/2010/main" val="11147028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16</a:t>
            </a:fld>
            <a:endParaRPr lang="en-US"/>
          </a:p>
        </p:txBody>
      </p:sp>
    </p:spTree>
    <p:extLst>
      <p:ext uri="{BB962C8B-B14F-4D97-AF65-F5344CB8AC3E}">
        <p14:creationId xmlns:p14="http://schemas.microsoft.com/office/powerpoint/2010/main" val="573021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b="0" i="0" u="none" strike="noStrike" kern="1200" baseline="0" dirty="0" smtClean="0">
                <a:solidFill>
                  <a:schemeClr val="tx1"/>
                </a:solidFill>
                <a:latin typeface="+mn-lt"/>
                <a:ea typeface="+mn-ea"/>
                <a:cs typeface="+mn-cs"/>
              </a:rPr>
              <a:t>Defrost frozen food in the fridge or microwave not on the bench or in water.</a:t>
            </a:r>
          </a:p>
          <a:p>
            <a:r>
              <a:rPr lang="en-AU" sz="1200" kern="1200" dirty="0" smtClean="0">
                <a:solidFill>
                  <a:schemeClr val="tx1"/>
                </a:solidFill>
                <a:effectLst/>
                <a:latin typeface="+mn-lt"/>
                <a:ea typeface="+mn-ea"/>
                <a:cs typeface="+mn-cs"/>
              </a:rPr>
              <a:t>Do not refreeze frozen food</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Foods that could give you food poisoning should be kept below 5 degrees Celsius or, for hot food, above 60 degrees Celsius. Low temperatures prevent food poisoning bacteria, which may be present in the food, from multiplying to dangerous levels. High temperatures will kill bacteria and viruses. Because bacteria can grow to unsafe levels between 5 degrees and 60 degrees we call it the </a:t>
            </a:r>
            <a:r>
              <a:rPr lang="en-AU" sz="1200" b="1" kern="1200" dirty="0" smtClean="0">
                <a:solidFill>
                  <a:schemeClr val="tx1"/>
                </a:solidFill>
                <a:effectLst/>
                <a:latin typeface="+mn-lt"/>
                <a:ea typeface="+mn-ea"/>
                <a:cs typeface="+mn-cs"/>
              </a:rPr>
              <a:t>Temperature Danger Zone</a:t>
            </a:r>
            <a:r>
              <a:rPr lang="en-AU"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en-AU"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AU" sz="1200" i="1" kern="1200" dirty="0" smtClean="0">
                <a:solidFill>
                  <a:schemeClr val="tx1"/>
                </a:solidFill>
                <a:effectLst/>
                <a:latin typeface="+mn-lt"/>
                <a:ea typeface="+mn-ea"/>
                <a:cs typeface="+mn-cs"/>
              </a:rPr>
              <a:t>What foods are we more likely to get food poisoning from/ what food is risky?</a:t>
            </a:r>
            <a:endParaRPr lang="en-US"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The risky foods which could be potentially hazardous include:</a:t>
            </a:r>
            <a:endParaRPr lang="en-US" sz="1200" kern="1200" dirty="0" smtClean="0">
              <a:solidFill>
                <a:schemeClr val="tx1"/>
              </a:solidFill>
              <a:effectLst/>
              <a:latin typeface="+mn-lt"/>
              <a:ea typeface="+mn-ea"/>
              <a:cs typeface="+mn-cs"/>
            </a:endParaRPr>
          </a:p>
          <a:p>
            <a:pPr lvl="0"/>
            <a:r>
              <a:rPr lang="en-AU" sz="1200" kern="1200" dirty="0" smtClean="0">
                <a:solidFill>
                  <a:schemeClr val="tx1"/>
                </a:solidFill>
                <a:effectLst/>
                <a:latin typeface="+mn-lt"/>
                <a:ea typeface="+mn-ea"/>
                <a:cs typeface="+mn-cs"/>
              </a:rPr>
              <a:t>cooked meats and food containing meat</a:t>
            </a:r>
            <a:endParaRPr lang="en-US" sz="1200" kern="1200" dirty="0" smtClean="0">
              <a:solidFill>
                <a:schemeClr val="tx1"/>
              </a:solidFill>
              <a:effectLst/>
              <a:latin typeface="+mn-lt"/>
              <a:ea typeface="+mn-ea"/>
              <a:cs typeface="+mn-cs"/>
            </a:endParaRPr>
          </a:p>
          <a:p>
            <a:pPr lvl="0"/>
            <a:r>
              <a:rPr lang="en-AU" sz="1200" kern="1200" dirty="0" smtClean="0">
                <a:solidFill>
                  <a:schemeClr val="tx1"/>
                </a:solidFill>
                <a:effectLst/>
                <a:latin typeface="+mn-lt"/>
                <a:ea typeface="+mn-ea"/>
                <a:cs typeface="+mn-cs"/>
              </a:rPr>
              <a:t>dairy products and foods containing dairy products</a:t>
            </a:r>
            <a:endParaRPr lang="en-US" sz="1200" kern="1200" dirty="0" smtClean="0">
              <a:solidFill>
                <a:schemeClr val="tx1"/>
              </a:solidFill>
              <a:effectLst/>
              <a:latin typeface="+mn-lt"/>
              <a:ea typeface="+mn-ea"/>
              <a:cs typeface="+mn-cs"/>
            </a:endParaRPr>
          </a:p>
          <a:p>
            <a:pPr lvl="0"/>
            <a:r>
              <a:rPr lang="en-AU" sz="1200" kern="1200" dirty="0" smtClean="0">
                <a:solidFill>
                  <a:schemeClr val="tx1"/>
                </a:solidFill>
                <a:effectLst/>
                <a:latin typeface="+mn-lt"/>
                <a:ea typeface="+mn-ea"/>
                <a:cs typeface="+mn-cs"/>
              </a:rPr>
              <a:t>seafood (excluding live seafood) and food containing seafood, such as seafood salad, fish cakes, cooked fish or shellfish;</a:t>
            </a:r>
            <a:endParaRPr lang="en-US" sz="1200" kern="1200" dirty="0" smtClean="0">
              <a:solidFill>
                <a:schemeClr val="tx1"/>
              </a:solidFill>
              <a:effectLst/>
              <a:latin typeface="+mn-lt"/>
              <a:ea typeface="+mn-ea"/>
              <a:cs typeface="+mn-cs"/>
            </a:endParaRPr>
          </a:p>
          <a:p>
            <a:pPr lvl="0"/>
            <a:r>
              <a:rPr lang="en-AU" sz="1200" kern="1200" dirty="0" smtClean="0">
                <a:solidFill>
                  <a:schemeClr val="tx1"/>
                </a:solidFill>
                <a:effectLst/>
                <a:latin typeface="+mn-lt"/>
                <a:ea typeface="+mn-ea"/>
                <a:cs typeface="+mn-cs"/>
              </a:rPr>
              <a:t>prepared fruits and vegetables, such as prepared salads, cooked vegetables, cut melon, sprouted seeds and ready to eat fruit packs;</a:t>
            </a:r>
            <a:endParaRPr lang="en-US" sz="1200" kern="1200" dirty="0" smtClean="0">
              <a:solidFill>
                <a:schemeClr val="tx1"/>
              </a:solidFill>
              <a:effectLst/>
              <a:latin typeface="+mn-lt"/>
              <a:ea typeface="+mn-ea"/>
              <a:cs typeface="+mn-cs"/>
            </a:endParaRPr>
          </a:p>
          <a:p>
            <a:pPr lvl="0"/>
            <a:r>
              <a:rPr lang="en-AU" sz="1200" kern="1200" dirty="0" smtClean="0">
                <a:solidFill>
                  <a:schemeClr val="tx1"/>
                </a:solidFill>
                <a:effectLst/>
                <a:latin typeface="+mn-lt"/>
                <a:ea typeface="+mn-ea"/>
                <a:cs typeface="+mn-cs"/>
              </a:rPr>
              <a:t>cooked rice, pasta dishes and fresh pasta;</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6149196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 want to introduce you to M</a:t>
            </a:r>
            <a:r>
              <a:rPr lang="en-AU" baseline="0" dirty="0" smtClean="0"/>
              <a:t>att &amp; Jess</a:t>
            </a:r>
          </a:p>
          <a:p>
            <a:r>
              <a:rPr lang="en-AU" baseline="0" dirty="0" smtClean="0"/>
              <a:t>When they eat Superhero Foods like Tinned Fruit and Frozen Veg are super healthy.  All the vitamins and minerals in the vegetables give them body armour so they can fight illness and so they don’t get sick.</a:t>
            </a:r>
          </a:p>
          <a:p>
            <a:pPr marL="0" marR="0" lvl="0" indent="0" algn="l" defTabSz="457200" rtl="0" eaLnBrk="1" fontAlgn="auto" latinLnBrk="0" hangingPunct="1">
              <a:lnSpc>
                <a:spcPct val="100000"/>
              </a:lnSpc>
              <a:spcBef>
                <a:spcPts val="0"/>
              </a:spcBef>
              <a:spcAft>
                <a:spcPts val="0"/>
              </a:spcAft>
              <a:buClrTx/>
              <a:buSzTx/>
              <a:buFontTx/>
              <a:buNone/>
              <a:tabLst/>
              <a:defRPr/>
            </a:pPr>
            <a:r>
              <a:rPr lang="en-AU" baseline="0" dirty="0" smtClean="0"/>
              <a:t>Sometimes Matt &amp; Jess eat Zombie foods which are packed with sugar, salt and fat.</a:t>
            </a:r>
          </a:p>
          <a:p>
            <a:r>
              <a:rPr lang="en-AU" baseline="0" dirty="0" smtClean="0"/>
              <a:t>When Matt &amp; Jess eat Zombie foods they don’t have long lasting energy – they feel lazy and weak.</a:t>
            </a:r>
          </a:p>
        </p:txBody>
      </p:sp>
      <p:sp>
        <p:nvSpPr>
          <p:cNvPr id="4" name="Slide Number Placeholder 3"/>
          <p:cNvSpPr>
            <a:spLocks noGrp="1"/>
          </p:cNvSpPr>
          <p:nvPr>
            <p:ph type="sldNum" sz="quarter" idx="10"/>
          </p:nvPr>
        </p:nvSpPr>
        <p:spPr/>
        <p:txBody>
          <a:bodyPr/>
          <a:lstStyle/>
          <a:p>
            <a:fld id="{3CB8527E-38E4-484D-BC47-45A6C9961CD2}"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1312818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Remember</a:t>
            </a:r>
            <a:r>
              <a:rPr lang="en-AU" baseline="0" dirty="0" smtClean="0"/>
              <a:t> Everyday foods are Superhero Foods in disguise.</a:t>
            </a:r>
          </a:p>
          <a:p>
            <a:r>
              <a:rPr lang="en-AU" baseline="0" dirty="0" smtClean="0"/>
              <a:t>Even foods that have been preserved can be healthy choices.</a:t>
            </a:r>
          </a:p>
          <a:p>
            <a:r>
              <a:rPr lang="en-AU" baseline="0" dirty="0" smtClean="0"/>
              <a:t>Who knows the names of some of these Everyday Foods and Superhero Foods?</a:t>
            </a:r>
          </a:p>
          <a:p>
            <a:r>
              <a:rPr lang="en-AU" baseline="0" dirty="0" smtClean="0"/>
              <a:t>Where do these foods come from?  Are they from a farm, the bush, the river or sea?</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19</a:t>
            </a:fld>
            <a:endParaRPr lang="en-US"/>
          </a:p>
        </p:txBody>
      </p:sp>
    </p:spTree>
    <p:extLst>
      <p:ext uri="{BB962C8B-B14F-4D97-AF65-F5344CB8AC3E}">
        <p14:creationId xmlns:p14="http://schemas.microsoft.com/office/powerpoint/2010/main" val="766103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What is required for this lesson</a:t>
            </a:r>
          </a:p>
          <a:p>
            <a:r>
              <a:rPr lang="en-AU" u="sng" dirty="0" smtClean="0"/>
              <a:t>Thinking/Student Activities</a:t>
            </a:r>
          </a:p>
          <a:p>
            <a:r>
              <a:rPr lang="en-AU" u="none" dirty="0" smtClean="0"/>
              <a:t>KWL Activity</a:t>
            </a:r>
            <a:r>
              <a:rPr lang="en-AU" u="none" baseline="0" dirty="0" smtClean="0"/>
              <a:t> </a:t>
            </a:r>
            <a:r>
              <a:rPr lang="en-AU" baseline="0" dirty="0" smtClean="0"/>
              <a:t>(Whole class) – White board, white board markers</a:t>
            </a:r>
          </a:p>
          <a:p>
            <a:r>
              <a:rPr lang="en-AU" baseline="0" dirty="0" smtClean="0"/>
              <a:t>KWL Activity (groups) – Paper, pens</a:t>
            </a:r>
            <a:endParaRPr lang="en-AU" dirty="0" smtClean="0"/>
          </a:p>
          <a:p>
            <a:r>
              <a:rPr lang="en-AU" u="sng" dirty="0" smtClean="0"/>
              <a:t>Hands on student</a:t>
            </a:r>
            <a:r>
              <a:rPr lang="en-AU" u="sng" baseline="0" dirty="0" smtClean="0"/>
              <a:t> activity</a:t>
            </a:r>
            <a:endParaRPr lang="en-AU" u="sng" dirty="0" smtClean="0"/>
          </a:p>
          <a:p>
            <a:r>
              <a:rPr lang="en-AU" dirty="0" smtClean="0"/>
              <a:t>Activity Sheets  - one per student </a:t>
            </a:r>
            <a:r>
              <a:rPr lang="en-AU" u="sng" dirty="0" smtClean="0"/>
              <a:t>or</a:t>
            </a:r>
            <a:r>
              <a:rPr lang="en-AU" dirty="0" smtClean="0"/>
              <a:t> if working in groups one per group</a:t>
            </a:r>
          </a:p>
          <a:p>
            <a:r>
              <a:rPr lang="en-AU" dirty="0" smtClean="0"/>
              <a:t>Scissors, glue sticks or sticky tape, large</a:t>
            </a:r>
            <a:r>
              <a:rPr lang="en-AU" baseline="0" dirty="0" smtClean="0"/>
              <a:t> sheets of card or paper to display (optional)</a:t>
            </a:r>
            <a:endParaRPr lang="en-AU" dirty="0" smtClean="0"/>
          </a:p>
          <a:p>
            <a:r>
              <a:rPr lang="en-AU" u="sng" dirty="0" smtClean="0"/>
              <a:t>Cooking</a:t>
            </a:r>
          </a:p>
          <a:p>
            <a:r>
              <a:rPr lang="en-AU" dirty="0" smtClean="0"/>
              <a:t>If cooking recipes, cooking equipment and</a:t>
            </a:r>
            <a:r>
              <a:rPr lang="en-AU" baseline="0" dirty="0" smtClean="0"/>
              <a:t> ingredients – see Superhero Foods HQ website for Cooking lessons, recipes, hand washing and knife skills posters.</a:t>
            </a:r>
            <a:endParaRPr lang="en-US" dirty="0" smtClean="0"/>
          </a:p>
          <a:p>
            <a:r>
              <a:rPr lang="en-AU" u="sng" dirty="0" smtClean="0"/>
              <a:t>Optional Activities</a:t>
            </a:r>
          </a:p>
          <a:p>
            <a:r>
              <a:rPr lang="en-AU" u="none" dirty="0" smtClean="0"/>
              <a:t>Refer</a:t>
            </a:r>
            <a:r>
              <a:rPr lang="en-AU" u="none" baseline="0" dirty="0" smtClean="0"/>
              <a:t> to each optional activity for requirements</a:t>
            </a:r>
            <a:endParaRPr lang="en-AU" u="none" dirty="0" smtClean="0"/>
          </a:p>
          <a:p>
            <a:endParaRPr lang="en-US" dirty="0" smtClean="0"/>
          </a:p>
          <a:p>
            <a:endParaRPr lang="en-AU"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2</a:t>
            </a:fld>
            <a:endParaRPr lang="en-US"/>
          </a:p>
        </p:txBody>
      </p:sp>
    </p:spTree>
    <p:extLst>
      <p:ext uri="{BB962C8B-B14F-4D97-AF65-F5344CB8AC3E}">
        <p14:creationId xmlns:p14="http://schemas.microsoft.com/office/powerpoint/2010/main" val="472708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Where do the preserved foods fit</a:t>
            </a:r>
            <a:r>
              <a:rPr lang="en-AU" baseline="0" dirty="0" smtClean="0"/>
              <a:t> within the Australian Guide to Healthy Eating?</a:t>
            </a:r>
          </a:p>
          <a:p>
            <a:r>
              <a:rPr lang="en-AU" baseline="0" dirty="0" smtClean="0"/>
              <a:t>Lets look at some examples</a:t>
            </a:r>
          </a:p>
          <a:p>
            <a:r>
              <a:rPr lang="en-AU" baseline="0" dirty="0" smtClean="0"/>
              <a:t>*Run through some foods such as canned and frozen foods,  rice &amp; pasta (dried), milk powder</a:t>
            </a:r>
          </a:p>
          <a:p>
            <a:r>
              <a:rPr lang="en-AU" baseline="0" dirty="0" smtClean="0"/>
              <a:t>This can be delivered as an optional activity</a:t>
            </a:r>
          </a:p>
          <a:p>
            <a:r>
              <a:rPr lang="en-AU" baseline="0" dirty="0" smtClean="0"/>
              <a:t>Note* See end slide for links to resources</a:t>
            </a:r>
            <a:endParaRPr lang="en-AU" dirty="0" smtClean="0"/>
          </a:p>
          <a:p>
            <a:endParaRPr lang="en-AU"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1119373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Review of what I have learnt about preserving foods.</a:t>
            </a:r>
          </a:p>
          <a:p>
            <a:r>
              <a:rPr lang="en-AU" dirty="0" smtClean="0"/>
              <a:t>Complete the KWL on the </a:t>
            </a:r>
            <a:r>
              <a:rPr lang="en-AU" smtClean="0"/>
              <a:t>next slide</a:t>
            </a:r>
            <a:endParaRPr lang="en-AU"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46998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(Closure)</a:t>
            </a:r>
          </a:p>
          <a:p>
            <a:r>
              <a:rPr lang="en-AU" baseline="0" dirty="0" smtClean="0"/>
              <a:t>Summary of points of lesson</a:t>
            </a:r>
          </a:p>
          <a:p>
            <a:pPr marL="171450" indent="-171450">
              <a:buFont typeface="Arial" panose="020B0604020202020204" pitchFamily="34" charset="0"/>
              <a:buChar char="•"/>
            </a:pPr>
            <a:r>
              <a:rPr lang="en-AU" baseline="0" dirty="0" smtClean="0"/>
              <a:t>Tinned foods and frozen foods are healthy alternatives to fresh foods</a:t>
            </a:r>
          </a:p>
          <a:p>
            <a:pPr marL="171450" indent="-171450">
              <a:buFont typeface="Arial" panose="020B0604020202020204" pitchFamily="34" charset="0"/>
              <a:buChar char="•"/>
            </a:pPr>
            <a:r>
              <a:rPr lang="en-AU" sz="1200" dirty="0" smtClean="0"/>
              <a:t>Tinned foods and frozen</a:t>
            </a:r>
            <a:r>
              <a:rPr lang="en-AU" sz="1200" baseline="0" dirty="0" smtClean="0"/>
              <a:t> foods are nutritionally similar to fresh foods</a:t>
            </a:r>
          </a:p>
          <a:p>
            <a:pPr marL="171450" indent="-171450">
              <a:buFont typeface="Arial" panose="020B0604020202020204" pitchFamily="34" charset="0"/>
              <a:buChar char="•"/>
            </a:pPr>
            <a:r>
              <a:rPr lang="en-AU" sz="1200" dirty="0" smtClean="0"/>
              <a:t>Canning</a:t>
            </a:r>
            <a:r>
              <a:rPr lang="en-AU" sz="1200" baseline="0" dirty="0" smtClean="0"/>
              <a:t> and freezing foods pr</a:t>
            </a:r>
            <a:r>
              <a:rPr lang="en-AU" sz="1200" dirty="0" smtClean="0"/>
              <a:t>events the growth of bacteria</a:t>
            </a:r>
          </a:p>
          <a:p>
            <a:pPr marL="171450" indent="-171450">
              <a:buFont typeface="Arial" panose="020B0604020202020204" pitchFamily="34" charset="0"/>
              <a:buChar char="•"/>
            </a:pPr>
            <a:r>
              <a:rPr lang="en-AU" sz="1200" dirty="0" smtClean="0"/>
              <a:t>Canning or freezing seasonally grown food – allows</a:t>
            </a:r>
            <a:r>
              <a:rPr lang="en-AU" sz="1200" baseline="0" dirty="0" smtClean="0"/>
              <a:t> these foods to be </a:t>
            </a:r>
            <a:r>
              <a:rPr lang="en-AU" sz="1200" dirty="0" smtClean="0"/>
              <a:t>available all the time</a:t>
            </a:r>
          </a:p>
          <a:p>
            <a:pPr marL="171450" indent="-171450">
              <a:buFont typeface="Arial" panose="020B0604020202020204" pitchFamily="34" charset="0"/>
              <a:buChar char="•"/>
            </a:pPr>
            <a:r>
              <a:rPr lang="en-AU" sz="1200" dirty="0" smtClean="0"/>
              <a:t>Convenience – always available/on hand</a:t>
            </a:r>
          </a:p>
          <a:p>
            <a:pPr marL="171450" indent="-171450">
              <a:buFont typeface="Arial" panose="020B0604020202020204" pitchFamily="34" charset="0"/>
              <a:buChar char="•"/>
            </a:pPr>
            <a:r>
              <a:rPr lang="en-AU" sz="1200" dirty="0" smtClean="0"/>
              <a:t>Can be cheaper than fresh food</a:t>
            </a:r>
          </a:p>
          <a:p>
            <a:pPr marL="171450" indent="-171450">
              <a:buFont typeface="Arial" panose="020B0604020202020204" pitchFamily="34" charset="0"/>
              <a:buChar char="•"/>
            </a:pPr>
            <a:r>
              <a:rPr lang="en-AU" sz="1200" dirty="0" smtClean="0"/>
              <a:t>Canned foods don’t require refrigeration</a:t>
            </a:r>
          </a:p>
          <a:p>
            <a:pPr marL="171450" indent="-171450">
              <a:buFont typeface="Arial" panose="020B0604020202020204" pitchFamily="34" charset="0"/>
              <a:buChar char="•"/>
            </a:pPr>
            <a:r>
              <a:rPr lang="en-AU" sz="1200" dirty="0" smtClean="0"/>
              <a:t>Can be stored for months – keeps fresh</a:t>
            </a:r>
          </a:p>
          <a:p>
            <a:pPr marL="171450" indent="-171450">
              <a:buFont typeface="Arial" panose="020B0604020202020204" pitchFamily="34" charset="0"/>
              <a:buChar char="•"/>
            </a:pPr>
            <a:r>
              <a:rPr lang="en-AU" sz="1200" dirty="0" smtClean="0"/>
              <a:t>Canned foods have a long shelf life – up to two years</a:t>
            </a:r>
          </a:p>
          <a:p>
            <a:pPr marL="171450" indent="-171450">
              <a:buFont typeface="Arial" panose="020B0604020202020204" pitchFamily="34" charset="0"/>
              <a:buChar char="•"/>
            </a:pPr>
            <a:r>
              <a:rPr lang="en-AU" sz="1200" baseline="0" dirty="0" smtClean="0"/>
              <a:t>Don’t refreeze thawed foods</a:t>
            </a:r>
            <a:endParaRPr lang="en-AU" sz="1200" dirty="0" smtClean="0"/>
          </a:p>
          <a:p>
            <a:pPr algn="l"/>
            <a:r>
              <a:rPr lang="en-AU" baseline="0" dirty="0" smtClean="0"/>
              <a:t>Remember - </a:t>
            </a:r>
            <a:r>
              <a:rPr lang="en-AU" sz="1200" dirty="0" smtClean="0"/>
              <a:t>Choosing healthy foods gives us a strong mind and healthy body.</a:t>
            </a:r>
          </a:p>
          <a:p>
            <a:pPr algn="l"/>
            <a:r>
              <a:rPr lang="en-AU" sz="1200" dirty="0" smtClean="0"/>
              <a:t>When we are healthy we are able to so everything we want to do in life. </a:t>
            </a:r>
          </a:p>
          <a:p>
            <a:pPr marL="0" indent="0">
              <a:buFont typeface="Arial" panose="020B0604020202020204" pitchFamily="34" charset="0"/>
              <a:buNone/>
            </a:pPr>
            <a:endParaRPr lang="en-AU" baseline="0" dirty="0" smtClean="0"/>
          </a:p>
          <a:p>
            <a:endParaRPr lang="en-AU" baseline="0" dirty="0" smtClean="0"/>
          </a:p>
          <a:p>
            <a:r>
              <a:rPr lang="en-AU" baseline="0" dirty="0" smtClean="0"/>
              <a:t>Students summarize what they have learned</a:t>
            </a:r>
          </a:p>
          <a:p>
            <a:r>
              <a:rPr lang="en-AU" baseline="0" dirty="0" smtClean="0"/>
              <a:t>Summarize why lesson is important</a:t>
            </a:r>
          </a:p>
          <a:p>
            <a:r>
              <a:rPr lang="en-AU" baseline="0" dirty="0" smtClean="0"/>
              <a:t>Connect to future learning</a:t>
            </a:r>
          </a:p>
        </p:txBody>
      </p:sp>
      <p:sp>
        <p:nvSpPr>
          <p:cNvPr id="4" name="Slide Number Placeholder 3"/>
          <p:cNvSpPr>
            <a:spLocks noGrp="1"/>
          </p:cNvSpPr>
          <p:nvPr>
            <p:ph type="sldNum" sz="quarter" idx="10"/>
          </p:nvPr>
        </p:nvSpPr>
        <p:spPr/>
        <p:txBody>
          <a:bodyPr/>
          <a:lstStyle/>
          <a:p>
            <a:fld id="{3CB8527E-38E4-484D-BC47-45A6C9961CD2}" type="slidenum">
              <a:rPr lang="en-US" smtClean="0"/>
              <a:pPr/>
              <a:t>22</a:t>
            </a:fld>
            <a:endParaRPr lang="en-US"/>
          </a:p>
        </p:txBody>
      </p:sp>
    </p:spTree>
    <p:extLst>
      <p:ext uri="{BB962C8B-B14F-4D97-AF65-F5344CB8AC3E}">
        <p14:creationId xmlns:p14="http://schemas.microsoft.com/office/powerpoint/2010/main" val="41803420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Now lets do some cooking using foods which have been preserved through canning</a:t>
            </a:r>
            <a:r>
              <a:rPr lang="en-AU" baseline="0" dirty="0" smtClean="0"/>
              <a:t> or freezing</a:t>
            </a:r>
            <a:r>
              <a:rPr lang="en-AU" dirty="0" smtClean="0"/>
              <a:t>.</a:t>
            </a:r>
          </a:p>
          <a:p>
            <a:r>
              <a:rPr lang="en-AU" dirty="0" smtClean="0"/>
              <a:t>Suggested recipes:</a:t>
            </a:r>
          </a:p>
          <a:p>
            <a:r>
              <a:rPr lang="en-AU" dirty="0" smtClean="0"/>
              <a:t>Rainbow Rice (Frozen mixed veg)</a:t>
            </a:r>
          </a:p>
          <a:p>
            <a:r>
              <a:rPr lang="en-AU" dirty="0" smtClean="0"/>
              <a:t>Fruity Frypan Cake (tinned fruit and frozen blueberries)</a:t>
            </a:r>
          </a:p>
          <a:p>
            <a:r>
              <a:rPr lang="en-AU" dirty="0" smtClean="0"/>
              <a:t>Fancy Fish Patties (tinned fish)</a:t>
            </a:r>
          </a:p>
          <a:p>
            <a:r>
              <a:rPr lang="en-AU" dirty="0" smtClean="0"/>
              <a:t>Atomic Apple Crumbles (tinned apple &amp; UHT custard)</a:t>
            </a:r>
          </a:p>
          <a:p>
            <a:endParaRPr lang="en-AU"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23</a:t>
            </a:fld>
            <a:endParaRPr lang="en-US"/>
          </a:p>
        </p:txBody>
      </p:sp>
    </p:spTree>
    <p:extLst>
      <p:ext uri="{BB962C8B-B14F-4D97-AF65-F5344CB8AC3E}">
        <p14:creationId xmlns:p14="http://schemas.microsoft.com/office/powerpoint/2010/main" val="336777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Activity 2</a:t>
            </a:r>
          </a:p>
          <a:p>
            <a:r>
              <a:rPr lang="en-AU" baseline="0" dirty="0" smtClean="0"/>
              <a:t>Look at food labels. Design your own food label for a Superhero Food.  Include:</a:t>
            </a:r>
          </a:p>
          <a:p>
            <a:pPr marL="171450" indent="-171450">
              <a:buFont typeface="Arial" panose="020B0604020202020204" pitchFamily="34" charset="0"/>
              <a:buChar char="•"/>
            </a:pPr>
            <a:r>
              <a:rPr lang="en-AU" baseline="0" dirty="0" smtClean="0"/>
              <a:t>Ingredient list</a:t>
            </a:r>
          </a:p>
          <a:p>
            <a:pPr marL="171450" indent="-171450">
              <a:buFont typeface="Arial" panose="020B0604020202020204" pitchFamily="34" charset="0"/>
              <a:buChar char="•"/>
            </a:pPr>
            <a:r>
              <a:rPr lang="en-AU" baseline="0" dirty="0" smtClean="0"/>
              <a:t>Health claims </a:t>
            </a:r>
          </a:p>
          <a:p>
            <a:pPr marL="0" indent="0">
              <a:buFont typeface="Arial" panose="020B0604020202020204" pitchFamily="34" charset="0"/>
              <a:buNone/>
            </a:pPr>
            <a:r>
              <a:rPr lang="en-AU" dirty="0" smtClean="0"/>
              <a:t>*Note – see end</a:t>
            </a:r>
            <a:r>
              <a:rPr lang="en-AU" baseline="0" dirty="0" smtClean="0"/>
              <a:t> slide for link to resources including label reading activities and lesson plans</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24</a:t>
            </a:fld>
            <a:endParaRPr lang="en-US"/>
          </a:p>
        </p:txBody>
      </p:sp>
    </p:spTree>
    <p:extLst>
      <p:ext uri="{BB962C8B-B14F-4D97-AF65-F5344CB8AC3E}">
        <p14:creationId xmlns:p14="http://schemas.microsoft.com/office/powerpoint/2010/main" val="29150787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Activity 3</a:t>
            </a:r>
          </a:p>
          <a:p>
            <a:r>
              <a:rPr lang="en-AU" baseline="0" dirty="0" smtClean="0"/>
              <a:t>Select a number of food products and look at the packaging.  Complete the above table.</a:t>
            </a:r>
          </a:p>
        </p:txBody>
      </p:sp>
      <p:sp>
        <p:nvSpPr>
          <p:cNvPr id="4" name="Slide Number Placeholder 3"/>
          <p:cNvSpPr>
            <a:spLocks noGrp="1"/>
          </p:cNvSpPr>
          <p:nvPr>
            <p:ph type="sldNum" sz="quarter" idx="10"/>
          </p:nvPr>
        </p:nvSpPr>
        <p:spPr/>
        <p:txBody>
          <a:bodyPr/>
          <a:lstStyle/>
          <a:p>
            <a:fld id="{3CB8527E-38E4-484D-BC47-45A6C9961CD2}" type="slidenum">
              <a:rPr lang="en-US" smtClean="0"/>
              <a:pPr/>
              <a:t>25</a:t>
            </a:fld>
            <a:endParaRPr lang="en-US"/>
          </a:p>
        </p:txBody>
      </p:sp>
    </p:spTree>
    <p:extLst>
      <p:ext uri="{BB962C8B-B14F-4D97-AF65-F5344CB8AC3E}">
        <p14:creationId xmlns:p14="http://schemas.microsoft.com/office/powerpoint/2010/main" val="27431335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Assessment Year 3 -6</a:t>
            </a:r>
          </a:p>
          <a:p>
            <a:r>
              <a:rPr lang="en-AU" dirty="0" smtClean="0"/>
              <a:t>Suggested</a:t>
            </a:r>
            <a:r>
              <a:rPr lang="en-AU" baseline="0" dirty="0" smtClean="0"/>
              <a:t> assessment questions:</a:t>
            </a:r>
          </a:p>
          <a:p>
            <a:pPr marL="171450" indent="-171450">
              <a:buFont typeface="Arial" panose="020B0604020202020204" pitchFamily="34" charset="0"/>
              <a:buChar char="•"/>
            </a:pPr>
            <a:r>
              <a:rPr lang="en-AU" dirty="0" smtClean="0"/>
              <a:t> List 5 Superhero Foods and 5 Zombie Foods</a:t>
            </a:r>
          </a:p>
          <a:p>
            <a:pPr marL="171450" indent="-171450">
              <a:buFont typeface="Arial" panose="020B0604020202020204" pitchFamily="34" charset="0"/>
              <a:buChar char="•"/>
            </a:pPr>
            <a:r>
              <a:rPr lang="en-AU" baseline="0" dirty="0" smtClean="0"/>
              <a:t> List 5 food groups and give 3 examples of foods which belong in each group</a:t>
            </a:r>
          </a:p>
          <a:p>
            <a:pPr marL="171450" indent="-171450">
              <a:buFont typeface="Arial" panose="020B0604020202020204" pitchFamily="34" charset="0"/>
              <a:buChar char="•"/>
            </a:pPr>
            <a:r>
              <a:rPr lang="en-AU" baseline="0" dirty="0" smtClean="0"/>
              <a:t> Name the 3 things that Zombie foods have in them which make them unhealthy to eat</a:t>
            </a:r>
          </a:p>
          <a:p>
            <a:pPr marL="171450" indent="-171450">
              <a:buFont typeface="Arial" panose="020B0604020202020204" pitchFamily="34" charset="0"/>
              <a:buChar char="•"/>
            </a:pPr>
            <a:r>
              <a:rPr lang="en-AU" baseline="0" dirty="0" smtClean="0"/>
              <a:t> Give two examples of ways foods can be preserved and explain why we preserve foods</a:t>
            </a:r>
          </a:p>
          <a:p>
            <a:pPr marL="171450" indent="-171450">
              <a:buFont typeface="Arial" panose="020B0604020202020204" pitchFamily="34" charset="0"/>
              <a:buChar char="•"/>
            </a:pPr>
            <a:r>
              <a:rPr lang="en-AU" baseline="0" dirty="0" smtClean="0"/>
              <a:t> Give 3 examples of foods that have been preserved </a:t>
            </a:r>
          </a:p>
          <a:p>
            <a:pPr marL="171450" indent="-171450">
              <a:buFont typeface="Arial" panose="020B0604020202020204" pitchFamily="34" charset="0"/>
              <a:buChar char="•"/>
            </a:pPr>
            <a:r>
              <a:rPr lang="en-AU" baseline="0" dirty="0" smtClean="0"/>
              <a:t> Design your own recipe using canned or frozen food</a:t>
            </a:r>
          </a:p>
          <a:p>
            <a:pPr marL="171450" indent="-171450">
              <a:buFont typeface="Arial" panose="020B0604020202020204" pitchFamily="34" charset="0"/>
              <a:buChar char="•"/>
            </a:pPr>
            <a:r>
              <a:rPr lang="en-AU" baseline="0" dirty="0" smtClean="0"/>
              <a:t> Design your own meal incorporating a range of foods from the Australian Guide to Healthy     Eating. Include a  number of fresh/frozen/pantry items (see activity sheet)</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AU" baseline="0" dirty="0" smtClean="0"/>
          </a:p>
          <a:p>
            <a:pPr marL="628650" lvl="1" indent="-171450">
              <a:buFont typeface="Arial" panose="020B0604020202020204" pitchFamily="34" charset="0"/>
              <a:buChar char="•"/>
            </a:pPr>
            <a:endParaRPr lang="en-AU"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26</a:t>
            </a:fld>
            <a:endParaRPr lang="en-US"/>
          </a:p>
        </p:txBody>
      </p:sp>
    </p:spTree>
    <p:extLst>
      <p:ext uri="{BB962C8B-B14F-4D97-AF65-F5344CB8AC3E}">
        <p14:creationId xmlns:p14="http://schemas.microsoft.com/office/powerpoint/2010/main" val="13666389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27</a:t>
            </a:fld>
            <a:endParaRPr lang="en-US"/>
          </a:p>
        </p:txBody>
      </p:sp>
    </p:spTree>
    <p:extLst>
      <p:ext uri="{BB962C8B-B14F-4D97-AF65-F5344CB8AC3E}">
        <p14:creationId xmlns:p14="http://schemas.microsoft.com/office/powerpoint/2010/main" val="11973245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endParaRPr lang="en-AU" baseline="0" dirty="0" smtClean="0"/>
          </a:p>
          <a:p>
            <a:pPr marL="628650" lvl="1" indent="-171450">
              <a:buFont typeface="Arial" panose="020B0604020202020204" pitchFamily="34" charset="0"/>
              <a:buChar char="•"/>
            </a:pPr>
            <a:endParaRPr lang="en-AU"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28</a:t>
            </a:fld>
            <a:endParaRPr lang="en-US"/>
          </a:p>
        </p:txBody>
      </p:sp>
    </p:spTree>
    <p:extLst>
      <p:ext uri="{BB962C8B-B14F-4D97-AF65-F5344CB8AC3E}">
        <p14:creationId xmlns:p14="http://schemas.microsoft.com/office/powerpoint/2010/main" val="1197715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(Set)</a:t>
            </a:r>
            <a:r>
              <a:rPr lang="en-AU" baseline="0" dirty="0" smtClean="0"/>
              <a:t> </a:t>
            </a:r>
            <a:r>
              <a:rPr lang="en-AU" dirty="0" smtClean="0"/>
              <a:t>How does living in a regional or remote area affect the food that is available?</a:t>
            </a:r>
          </a:p>
          <a:p>
            <a:endParaRPr lang="en-AU"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3</a:t>
            </a:fld>
            <a:endParaRPr lang="en-US"/>
          </a:p>
        </p:txBody>
      </p:sp>
    </p:spTree>
    <p:extLst>
      <p:ext uri="{BB962C8B-B14F-4D97-AF65-F5344CB8AC3E}">
        <p14:creationId xmlns:p14="http://schemas.microsoft.com/office/powerpoint/2010/main" val="1159344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(Objective)</a:t>
            </a:r>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4</a:t>
            </a:fld>
            <a:endParaRPr lang="en-US"/>
          </a:p>
        </p:txBody>
      </p:sp>
    </p:spTree>
    <p:extLst>
      <p:ext uri="{BB962C8B-B14F-4D97-AF65-F5344CB8AC3E}">
        <p14:creationId xmlns:p14="http://schemas.microsoft.com/office/powerpoint/2010/main" val="1961642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Complete a KWL chart to elevate thinking and discussion about preserving</a:t>
            </a:r>
            <a:r>
              <a:rPr lang="en-AU" baseline="0" dirty="0" smtClean="0"/>
              <a:t> foods</a:t>
            </a:r>
            <a:r>
              <a:rPr lang="en-AU" dirty="0" smtClean="0"/>
              <a:t>.</a:t>
            </a:r>
          </a:p>
          <a:p>
            <a:r>
              <a:rPr lang="en-AU" dirty="0" smtClean="0"/>
              <a:t>Break</a:t>
            </a:r>
            <a:r>
              <a:rPr lang="en-AU" baseline="0" dirty="0" smtClean="0"/>
              <a:t> class into groups or complete as a whole class activity.</a:t>
            </a:r>
          </a:p>
          <a:p>
            <a:r>
              <a:rPr lang="en-AU" baseline="0" dirty="0" smtClean="0"/>
              <a:t>Spend a few minutes ranking the data in each column in order of importance.</a:t>
            </a:r>
            <a:endParaRPr lang="en-AU" dirty="0" smtClean="0"/>
          </a:p>
          <a:p>
            <a:endParaRPr lang="en-AU"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5</a:t>
            </a:fld>
            <a:endParaRPr lang="en-US"/>
          </a:p>
        </p:txBody>
      </p:sp>
    </p:spTree>
    <p:extLst>
      <p:ext uri="{BB962C8B-B14F-4D97-AF65-F5344CB8AC3E}">
        <p14:creationId xmlns:p14="http://schemas.microsoft.com/office/powerpoint/2010/main" val="120525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Today</a:t>
            </a:r>
            <a:r>
              <a:rPr lang="en-AU" baseline="0" dirty="0" smtClean="0"/>
              <a:t> we are going to learn about different ways to preserve foods. </a:t>
            </a:r>
          </a:p>
          <a:p>
            <a:r>
              <a:rPr lang="en-AU" baseline="0" dirty="0" smtClean="0"/>
              <a:t>Does anyone know what “preserving food” means?</a:t>
            </a:r>
          </a:p>
          <a:p>
            <a:r>
              <a:rPr lang="en-AU" baseline="0" dirty="0" smtClean="0"/>
              <a:t>“Treating food to conserve it or to stop it from decomposing (going rotten)”</a:t>
            </a:r>
          </a:p>
          <a:p>
            <a:r>
              <a:rPr lang="en-AU" baseline="0" dirty="0" smtClean="0"/>
              <a:t>Here a few examples of preserved foods. </a:t>
            </a:r>
          </a:p>
          <a:p>
            <a:r>
              <a:rPr lang="en-AU" baseline="0" dirty="0" smtClean="0"/>
              <a:t>Tinned and frozen foods are also healthy options. </a:t>
            </a:r>
          </a:p>
          <a:p>
            <a:r>
              <a:rPr lang="en-AU" baseline="0" dirty="0" smtClean="0"/>
              <a:t>Does anyone know what other types of food can be preserved?</a:t>
            </a:r>
          </a:p>
          <a:p>
            <a:r>
              <a:rPr lang="en-AU" baseline="0" dirty="0" smtClean="0"/>
              <a:t>For example, dried beans, dried pasta, long life milk, dried meat.</a:t>
            </a:r>
          </a:p>
          <a:p>
            <a:endParaRPr lang="en-AU" baseline="0" dirty="0" smtClean="0"/>
          </a:p>
          <a:p>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6</a:t>
            </a:fld>
            <a:endParaRPr lang="en-US"/>
          </a:p>
        </p:txBody>
      </p:sp>
    </p:spTree>
    <p:extLst>
      <p:ext uri="{BB962C8B-B14F-4D97-AF65-F5344CB8AC3E}">
        <p14:creationId xmlns:p14="http://schemas.microsoft.com/office/powerpoint/2010/main" val="2160561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Brief discussion about other types of preserved foods</a:t>
            </a:r>
          </a:p>
          <a:p>
            <a:r>
              <a:rPr lang="en-AU" dirty="0" smtClean="0"/>
              <a:t>Dried milk powder</a:t>
            </a:r>
          </a:p>
          <a:p>
            <a:r>
              <a:rPr lang="en-AU" dirty="0" smtClean="0"/>
              <a:t>Lentils &amp; dried beans</a:t>
            </a:r>
          </a:p>
          <a:p>
            <a:r>
              <a:rPr lang="en-AU" dirty="0" smtClean="0"/>
              <a:t>Dried fruit – sultanas</a:t>
            </a:r>
            <a:r>
              <a:rPr lang="en-AU" baseline="0" dirty="0" smtClean="0"/>
              <a:t> </a:t>
            </a:r>
          </a:p>
          <a:p>
            <a:r>
              <a:rPr lang="en-AU" baseline="0" dirty="0" smtClean="0"/>
              <a:t>Dried herbs and spices</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7</a:t>
            </a:fld>
            <a:endParaRPr lang="en-US"/>
          </a:p>
        </p:txBody>
      </p:sp>
    </p:spTree>
    <p:extLst>
      <p:ext uri="{BB962C8B-B14F-4D97-AF65-F5344CB8AC3E}">
        <p14:creationId xmlns:p14="http://schemas.microsoft.com/office/powerpoint/2010/main" val="2219608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Discuss</a:t>
            </a:r>
            <a:r>
              <a:rPr lang="en-AU" baseline="0" dirty="0" smtClean="0"/>
              <a:t> the reasons for preserving food</a:t>
            </a:r>
          </a:p>
          <a:p>
            <a:r>
              <a:rPr lang="en-AU" baseline="0" dirty="0" smtClean="0"/>
              <a:t>Discuss living in regional/remote areas and the difficulty of accessing fresh foods</a:t>
            </a:r>
          </a:p>
          <a:p>
            <a:pPr marL="171450" indent="-171450">
              <a:buFont typeface="Arial" panose="020B0604020202020204" pitchFamily="34" charset="0"/>
              <a:buChar char="•"/>
            </a:pPr>
            <a:r>
              <a:rPr lang="en-AU" baseline="0" dirty="0" smtClean="0"/>
              <a:t>Not grown in area</a:t>
            </a:r>
          </a:p>
          <a:p>
            <a:pPr marL="171450" indent="-171450">
              <a:buFont typeface="Arial" panose="020B0604020202020204" pitchFamily="34" charset="0"/>
              <a:buChar char="•"/>
            </a:pPr>
            <a:r>
              <a:rPr lang="en-AU" baseline="0" dirty="0" smtClean="0"/>
              <a:t>Cost of fresh food (example fresh peach v canned peach</a:t>
            </a:r>
          </a:p>
          <a:p>
            <a:pPr marL="171450" indent="-171450">
              <a:buFont typeface="Arial" panose="020B0604020202020204" pitchFamily="34" charset="0"/>
              <a:buChar char="•"/>
            </a:pPr>
            <a:r>
              <a:rPr lang="en-AU" baseline="0" dirty="0" smtClean="0"/>
              <a:t>Cost for transporting fresh food</a:t>
            </a:r>
          </a:p>
          <a:p>
            <a:pPr marL="171450" indent="-171450">
              <a:buFont typeface="Arial" panose="020B0604020202020204" pitchFamily="34" charset="0"/>
              <a:buChar char="•"/>
            </a:pPr>
            <a:r>
              <a:rPr lang="en-AU" baseline="0" dirty="0" smtClean="0"/>
              <a:t>Distance and time to transport</a:t>
            </a:r>
          </a:p>
          <a:p>
            <a:pPr marL="171450" indent="-171450">
              <a:buFont typeface="Arial" panose="020B0604020202020204" pitchFamily="34" charset="0"/>
              <a:buChar char="•"/>
            </a:pPr>
            <a:r>
              <a:rPr lang="en-AU" baseline="0" dirty="0" smtClean="0"/>
              <a:t>Keeping the food safe during transporting – keeping cold</a:t>
            </a:r>
          </a:p>
          <a:p>
            <a:pPr marL="171450" indent="-171450">
              <a:buFont typeface="Arial" panose="020B0604020202020204" pitchFamily="34" charset="0"/>
              <a:buChar char="•"/>
            </a:pPr>
            <a:r>
              <a:rPr lang="en-AU" baseline="0" dirty="0" smtClean="0"/>
              <a:t>Roads closed – no access during the wet season</a:t>
            </a:r>
          </a:p>
          <a:p>
            <a:pPr marL="171450" indent="-171450">
              <a:buFont typeface="Arial" panose="020B0604020202020204" pitchFamily="34" charset="0"/>
              <a:buChar char="•"/>
            </a:pPr>
            <a:endParaRPr lang="en-AU" baseline="0" dirty="0" smtClean="0"/>
          </a:p>
        </p:txBody>
      </p:sp>
      <p:sp>
        <p:nvSpPr>
          <p:cNvPr id="4" name="Slide Number Placeholder 3"/>
          <p:cNvSpPr>
            <a:spLocks noGrp="1"/>
          </p:cNvSpPr>
          <p:nvPr>
            <p:ph type="sldNum" sz="quarter" idx="10"/>
          </p:nvPr>
        </p:nvSpPr>
        <p:spPr/>
        <p:txBody>
          <a:bodyPr/>
          <a:lstStyle/>
          <a:p>
            <a:fld id="{3CB8527E-38E4-484D-BC47-45A6C9961CD2}" type="slidenum">
              <a:rPr lang="en-US" smtClean="0"/>
              <a:pPr/>
              <a:t>8</a:t>
            </a:fld>
            <a:endParaRPr lang="en-US"/>
          </a:p>
        </p:txBody>
      </p:sp>
    </p:spTree>
    <p:extLst>
      <p:ext uri="{BB962C8B-B14F-4D97-AF65-F5344CB8AC3E}">
        <p14:creationId xmlns:p14="http://schemas.microsoft.com/office/powerpoint/2010/main" val="4163262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This slide may be more appropriate for a higher level of understanding (Maths concepts)</a:t>
            </a:r>
          </a:p>
          <a:p>
            <a:r>
              <a:rPr lang="en-US" dirty="0" err="1" smtClean="0"/>
              <a:t>Analyse</a:t>
            </a:r>
            <a:r>
              <a:rPr lang="en-US" baseline="0" dirty="0" smtClean="0"/>
              <a:t> the differences.  What is the measurement (grams) (milligrams) </a:t>
            </a:r>
          </a:p>
          <a:p>
            <a:r>
              <a:rPr lang="en-US" baseline="0" dirty="0" smtClean="0"/>
              <a:t>Why is the </a:t>
            </a:r>
            <a:r>
              <a:rPr lang="en-US" baseline="0" dirty="0" err="1" smtClean="0"/>
              <a:t>fibre</a:t>
            </a:r>
            <a:r>
              <a:rPr lang="en-US" baseline="0" dirty="0" smtClean="0"/>
              <a:t> less in the canned peach? – skin has been removed</a:t>
            </a:r>
          </a:p>
          <a:p>
            <a:r>
              <a:rPr lang="en-US" baseline="0" dirty="0" smtClean="0"/>
              <a:t>Why is the sugar higher in the canned peach? -in juice</a:t>
            </a:r>
          </a:p>
          <a:p>
            <a:r>
              <a:rPr lang="en-AU" baseline="0" dirty="0" smtClean="0"/>
              <a:t>Nutritionally there is not a lot of difference between fresh and canned. </a:t>
            </a:r>
          </a:p>
          <a:p>
            <a:r>
              <a:rPr lang="en-AU" baseline="0" dirty="0" smtClean="0"/>
              <a:t>Canned foods are a good option</a:t>
            </a:r>
            <a:endParaRPr lang="en-US" dirty="0"/>
          </a:p>
        </p:txBody>
      </p:sp>
      <p:sp>
        <p:nvSpPr>
          <p:cNvPr id="4" name="Slide Number Placeholder 3"/>
          <p:cNvSpPr>
            <a:spLocks noGrp="1"/>
          </p:cNvSpPr>
          <p:nvPr>
            <p:ph type="sldNum" sz="quarter" idx="10"/>
          </p:nvPr>
        </p:nvSpPr>
        <p:spPr/>
        <p:txBody>
          <a:bodyPr/>
          <a:lstStyle/>
          <a:p>
            <a:fld id="{3CB8527E-38E4-484D-BC47-45A6C9961CD2}" type="slidenum">
              <a:rPr lang="en-US" smtClean="0"/>
              <a:pPr/>
              <a:t>9</a:t>
            </a:fld>
            <a:endParaRPr lang="en-US"/>
          </a:p>
        </p:txBody>
      </p:sp>
    </p:spTree>
    <p:extLst>
      <p:ext uri="{BB962C8B-B14F-4D97-AF65-F5344CB8AC3E}">
        <p14:creationId xmlns:p14="http://schemas.microsoft.com/office/powerpoint/2010/main" val="844483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4.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22790984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0" y="2249488"/>
            <a:ext cx="6729413" cy="2462212"/>
          </a:xfrm>
          <a:prstGeom prst="rect">
            <a:avLst/>
          </a:prstGeom>
        </p:spPr>
        <p:txBody>
          <a:bodyPr vert="horz"/>
          <a:lstStyle>
            <a:lvl1pPr>
              <a:defRPr sz="28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118407209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2"/>
            <a:ext cx="3620835" cy="1694036"/>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2289676036"/>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7"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0" y="4146549"/>
            <a:ext cx="2597150" cy="1793774"/>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8" y="4146549"/>
            <a:ext cx="2597150" cy="1793773"/>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Tx/>
              <a:buNone/>
              <a:tabLst/>
              <a:defRPr sz="1000" b="0" i="0" baseline="0">
                <a:solidFill>
                  <a:schemeClr val="tx1"/>
                </a:solidFill>
                <a:latin typeface=""/>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2" y="4146550"/>
            <a:ext cx="2597150" cy="1793772"/>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Tree>
    <p:extLst>
      <p:ext uri="{BB962C8B-B14F-4D97-AF65-F5344CB8AC3E}">
        <p14:creationId xmlns:p14="http://schemas.microsoft.com/office/powerpoint/2010/main" val="914058586"/>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1" y="4012238"/>
            <a:ext cx="2597355" cy="1403698"/>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68324"/>
            <a:ext cx="5450759" cy="3269840"/>
          </a:xfrm>
          <a:prstGeom prst="roundRect">
            <a:avLst>
              <a:gd name="adj" fmla="val 6284"/>
            </a:avLst>
          </a:prstGeom>
        </p:spPr>
        <p:txBody>
          <a:bodyPr vert="horz"/>
          <a:lstStyle>
            <a:lvl1pPr algn="ctr">
              <a:defRPr sz="180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0"/>
            <a:ext cx="2597150" cy="777773"/>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3" y="4752873"/>
            <a:ext cx="1446161" cy="1326125"/>
          </a:xfrm>
          <a:prstGeom prst="roundRect">
            <a:avLst>
              <a:gd name="adj" fmla="val 9147"/>
            </a:avLst>
          </a:prstGeom>
        </p:spPr>
        <p:txBody>
          <a:bodyPr vert="horz"/>
          <a:lstStyle>
            <a:lvl1pPr algn="ctr">
              <a:defRPr sz="180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655996842"/>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6" y="1904151"/>
            <a:ext cx="3620835" cy="1586301"/>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Tree>
    <p:extLst>
      <p:ext uri="{BB962C8B-B14F-4D97-AF65-F5344CB8AC3E}">
        <p14:creationId xmlns:p14="http://schemas.microsoft.com/office/powerpoint/2010/main" val="2792924983"/>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5" name="Picture Placeholder 2"/>
          <p:cNvSpPr>
            <a:spLocks noGrp="1"/>
          </p:cNvSpPr>
          <p:nvPr>
            <p:ph type="pic" sz="quarter" idx="18" hasCustomPrompt="1"/>
          </p:nvPr>
        </p:nvSpPr>
        <p:spPr>
          <a:xfrm>
            <a:off x="146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6" name="Picture Placeholder 2"/>
          <p:cNvSpPr>
            <a:spLocks noGrp="1"/>
          </p:cNvSpPr>
          <p:nvPr>
            <p:ph type="pic" sz="quarter" idx="19" hasCustomPrompt="1"/>
          </p:nvPr>
        </p:nvSpPr>
        <p:spPr>
          <a:xfrm>
            <a:off x="146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7" name="Picture Placeholder 2"/>
          <p:cNvSpPr>
            <a:spLocks noGrp="1"/>
          </p:cNvSpPr>
          <p:nvPr>
            <p:ph type="pic" sz="quarter" idx="20" hasCustomPrompt="1"/>
          </p:nvPr>
        </p:nvSpPr>
        <p:spPr>
          <a:xfrm>
            <a:off x="273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8" name="Picture Placeholder 2"/>
          <p:cNvSpPr>
            <a:spLocks noGrp="1"/>
          </p:cNvSpPr>
          <p:nvPr>
            <p:ph type="pic" sz="quarter" idx="21" hasCustomPrompt="1"/>
          </p:nvPr>
        </p:nvSpPr>
        <p:spPr>
          <a:xfrm>
            <a:off x="273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9" name="Picture Placeholder 2"/>
          <p:cNvSpPr>
            <a:spLocks noGrp="1"/>
          </p:cNvSpPr>
          <p:nvPr>
            <p:ph type="pic" sz="quarter" idx="22" hasCustomPrompt="1"/>
          </p:nvPr>
        </p:nvSpPr>
        <p:spPr>
          <a:xfrm>
            <a:off x="273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0" name="Picture Placeholder 2"/>
          <p:cNvSpPr>
            <a:spLocks noGrp="1"/>
          </p:cNvSpPr>
          <p:nvPr>
            <p:ph type="pic" sz="quarter" idx="23" hasCustomPrompt="1"/>
          </p:nvPr>
        </p:nvSpPr>
        <p:spPr>
          <a:xfrm>
            <a:off x="4012776"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1" name="Picture Placeholder 2"/>
          <p:cNvSpPr>
            <a:spLocks noGrp="1"/>
          </p:cNvSpPr>
          <p:nvPr>
            <p:ph type="pic" sz="quarter" idx="24" hasCustomPrompt="1"/>
          </p:nvPr>
        </p:nvSpPr>
        <p:spPr>
          <a:xfrm>
            <a:off x="4012776"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2" name="Picture Placeholder 2"/>
          <p:cNvSpPr>
            <a:spLocks noGrp="1"/>
          </p:cNvSpPr>
          <p:nvPr>
            <p:ph type="pic" sz="quarter" idx="25" hasCustomPrompt="1"/>
          </p:nvPr>
        </p:nvSpPr>
        <p:spPr>
          <a:xfrm>
            <a:off x="4012776"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3" name="Picture Placeholder 2"/>
          <p:cNvSpPr>
            <a:spLocks noGrp="1"/>
          </p:cNvSpPr>
          <p:nvPr>
            <p:ph type="pic" sz="quarter" idx="26" hasCustomPrompt="1"/>
          </p:nvPr>
        </p:nvSpPr>
        <p:spPr>
          <a:xfrm>
            <a:off x="5290970"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4" name="Picture Placeholder 2"/>
          <p:cNvSpPr>
            <a:spLocks noGrp="1"/>
          </p:cNvSpPr>
          <p:nvPr>
            <p:ph type="pic" sz="quarter" idx="27" hasCustomPrompt="1"/>
          </p:nvPr>
        </p:nvSpPr>
        <p:spPr>
          <a:xfrm>
            <a:off x="5290970"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5" name="Picture Placeholder 2"/>
          <p:cNvSpPr>
            <a:spLocks noGrp="1"/>
          </p:cNvSpPr>
          <p:nvPr>
            <p:ph type="pic" sz="quarter" idx="28" hasCustomPrompt="1"/>
          </p:nvPr>
        </p:nvSpPr>
        <p:spPr>
          <a:xfrm>
            <a:off x="5290970"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6" name="Picture Placeholder 2"/>
          <p:cNvSpPr>
            <a:spLocks noGrp="1"/>
          </p:cNvSpPr>
          <p:nvPr>
            <p:ph type="pic" sz="quarter" idx="29" hasCustomPrompt="1"/>
          </p:nvPr>
        </p:nvSpPr>
        <p:spPr>
          <a:xfrm>
            <a:off x="656916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7" name="Picture Placeholder 2"/>
          <p:cNvSpPr>
            <a:spLocks noGrp="1"/>
          </p:cNvSpPr>
          <p:nvPr>
            <p:ph type="pic" sz="quarter" idx="30" hasCustomPrompt="1"/>
          </p:nvPr>
        </p:nvSpPr>
        <p:spPr>
          <a:xfrm>
            <a:off x="656916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8" name="Picture Placeholder 2"/>
          <p:cNvSpPr>
            <a:spLocks noGrp="1"/>
          </p:cNvSpPr>
          <p:nvPr>
            <p:ph type="pic" sz="quarter" idx="31" hasCustomPrompt="1"/>
          </p:nvPr>
        </p:nvSpPr>
        <p:spPr>
          <a:xfrm>
            <a:off x="656916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Tree>
    <p:extLst>
      <p:ext uri="{BB962C8B-B14F-4D97-AF65-F5344CB8AC3E}">
        <p14:creationId xmlns:p14="http://schemas.microsoft.com/office/powerpoint/2010/main" val="102762460"/>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968845055"/>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3" name="Picture Placeholder 2"/>
          <p:cNvSpPr>
            <a:spLocks noGrp="1"/>
          </p:cNvSpPr>
          <p:nvPr>
            <p:ph type="pic" sz="quarter" idx="15"/>
          </p:nvPr>
        </p:nvSpPr>
        <p:spPr>
          <a:xfrm>
            <a:off x="530050" y="6233432"/>
            <a:ext cx="1314450" cy="400050"/>
          </a:xfrm>
          <a:prstGeom prst="rect">
            <a:avLst/>
          </a:prstGeom>
        </p:spPr>
        <p:txBody>
          <a:bodyPr/>
          <a:lstStyle/>
          <a:p>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782" y="6146723"/>
            <a:ext cx="1216898" cy="486759"/>
          </a:xfrm>
          <a:prstGeom prst="rect">
            <a:avLst/>
          </a:prstGeom>
        </p:spPr>
      </p:pic>
    </p:spTree>
    <p:extLst>
      <p:ext uri="{BB962C8B-B14F-4D97-AF65-F5344CB8AC3E}">
        <p14:creationId xmlns:p14="http://schemas.microsoft.com/office/powerpoint/2010/main" val="3126324518"/>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_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1455412663"/>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2_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570632133"/>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3_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202249782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2"/>
            <a:ext cx="3620835" cy="1694036"/>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2217582027"/>
      </p:ext>
    </p:extLst>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3"/>
            <a:ext cx="7219950" cy="2606675"/>
          </a:xfrm>
          <a:prstGeom prst="rect">
            <a:avLst/>
          </a:prstGeom>
        </p:spPr>
        <p:txBody>
          <a:bodyPr vert="horz"/>
          <a:lstStyle>
            <a:lvl1pPr>
              <a:defRPr sz="4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4000">
                <a:solidFill>
                  <a:srgbClr val="DF7A00"/>
                </a:solidFill>
                <a:latin typeface=""/>
              </a:defRPr>
            </a:lvl1pPr>
            <a:lvl2pPr>
              <a:defRPr sz="4000">
                <a:solidFill>
                  <a:srgbClr val="DF7A00"/>
                </a:solidFill>
                <a:latin typeface=""/>
              </a:defRPr>
            </a:lvl2pPr>
            <a:lvl3pPr>
              <a:defRPr sz="4000">
                <a:solidFill>
                  <a:srgbClr val="DF7A00"/>
                </a:solidFill>
                <a:latin typeface=""/>
              </a:defRPr>
            </a:lvl3pPr>
            <a:lvl4pPr>
              <a:defRPr sz="4000">
                <a:solidFill>
                  <a:srgbClr val="DF7A00"/>
                </a:solidFill>
                <a:latin typeface=""/>
              </a:defRPr>
            </a:lvl4pPr>
            <a:lvl5pPr>
              <a:defRPr sz="4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Tree>
    <p:extLst>
      <p:ext uri="{BB962C8B-B14F-4D97-AF65-F5344CB8AC3E}">
        <p14:creationId xmlns:p14="http://schemas.microsoft.com/office/powerpoint/2010/main" val="10750891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0" y="2249488"/>
            <a:ext cx="6729413" cy="2462212"/>
          </a:xfrm>
          <a:prstGeom prst="rect">
            <a:avLst/>
          </a:prstGeom>
        </p:spPr>
        <p:txBody>
          <a:bodyPr vert="horz"/>
          <a:lstStyle>
            <a:lvl1pPr>
              <a:defRPr sz="28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163163111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2"/>
            <a:ext cx="3620835" cy="1694036"/>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4006872607"/>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7"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0" y="4146549"/>
            <a:ext cx="2597150" cy="1793774"/>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8" y="4146549"/>
            <a:ext cx="2597150" cy="1793773"/>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Tx/>
              <a:buNone/>
              <a:tabLst/>
              <a:defRPr sz="1000" b="0" i="0" baseline="0">
                <a:solidFill>
                  <a:schemeClr val="tx1"/>
                </a:solidFill>
                <a:latin typeface=""/>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2" y="4146550"/>
            <a:ext cx="2597150" cy="1793772"/>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Tree>
    <p:extLst>
      <p:ext uri="{BB962C8B-B14F-4D97-AF65-F5344CB8AC3E}">
        <p14:creationId xmlns:p14="http://schemas.microsoft.com/office/powerpoint/2010/main" val="1054961057"/>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1" y="4012238"/>
            <a:ext cx="2597355" cy="1403698"/>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68324"/>
            <a:ext cx="5450759" cy="3269840"/>
          </a:xfrm>
          <a:prstGeom prst="roundRect">
            <a:avLst>
              <a:gd name="adj" fmla="val 6284"/>
            </a:avLst>
          </a:prstGeom>
        </p:spPr>
        <p:txBody>
          <a:bodyPr vert="horz"/>
          <a:lstStyle>
            <a:lvl1pPr algn="ctr">
              <a:defRPr sz="180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0"/>
            <a:ext cx="2597150" cy="777773"/>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3" y="4752873"/>
            <a:ext cx="1446161" cy="1326125"/>
          </a:xfrm>
          <a:prstGeom prst="roundRect">
            <a:avLst>
              <a:gd name="adj" fmla="val 9147"/>
            </a:avLst>
          </a:prstGeom>
        </p:spPr>
        <p:txBody>
          <a:bodyPr vert="horz"/>
          <a:lstStyle>
            <a:lvl1pPr algn="ctr">
              <a:defRPr sz="180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985349567"/>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6" y="1904151"/>
            <a:ext cx="3620835" cy="1586301"/>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Tree>
    <p:extLst>
      <p:ext uri="{BB962C8B-B14F-4D97-AF65-F5344CB8AC3E}">
        <p14:creationId xmlns:p14="http://schemas.microsoft.com/office/powerpoint/2010/main" val="3355706521"/>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5" name="Picture Placeholder 2"/>
          <p:cNvSpPr>
            <a:spLocks noGrp="1"/>
          </p:cNvSpPr>
          <p:nvPr>
            <p:ph type="pic" sz="quarter" idx="18" hasCustomPrompt="1"/>
          </p:nvPr>
        </p:nvSpPr>
        <p:spPr>
          <a:xfrm>
            <a:off x="146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6" name="Picture Placeholder 2"/>
          <p:cNvSpPr>
            <a:spLocks noGrp="1"/>
          </p:cNvSpPr>
          <p:nvPr>
            <p:ph type="pic" sz="quarter" idx="19" hasCustomPrompt="1"/>
          </p:nvPr>
        </p:nvSpPr>
        <p:spPr>
          <a:xfrm>
            <a:off x="146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7" name="Picture Placeholder 2"/>
          <p:cNvSpPr>
            <a:spLocks noGrp="1"/>
          </p:cNvSpPr>
          <p:nvPr>
            <p:ph type="pic" sz="quarter" idx="20" hasCustomPrompt="1"/>
          </p:nvPr>
        </p:nvSpPr>
        <p:spPr>
          <a:xfrm>
            <a:off x="273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8" name="Picture Placeholder 2"/>
          <p:cNvSpPr>
            <a:spLocks noGrp="1"/>
          </p:cNvSpPr>
          <p:nvPr>
            <p:ph type="pic" sz="quarter" idx="21" hasCustomPrompt="1"/>
          </p:nvPr>
        </p:nvSpPr>
        <p:spPr>
          <a:xfrm>
            <a:off x="273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9" name="Picture Placeholder 2"/>
          <p:cNvSpPr>
            <a:spLocks noGrp="1"/>
          </p:cNvSpPr>
          <p:nvPr>
            <p:ph type="pic" sz="quarter" idx="22" hasCustomPrompt="1"/>
          </p:nvPr>
        </p:nvSpPr>
        <p:spPr>
          <a:xfrm>
            <a:off x="273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0" name="Picture Placeholder 2"/>
          <p:cNvSpPr>
            <a:spLocks noGrp="1"/>
          </p:cNvSpPr>
          <p:nvPr>
            <p:ph type="pic" sz="quarter" idx="23" hasCustomPrompt="1"/>
          </p:nvPr>
        </p:nvSpPr>
        <p:spPr>
          <a:xfrm>
            <a:off x="4012776"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1" name="Picture Placeholder 2"/>
          <p:cNvSpPr>
            <a:spLocks noGrp="1"/>
          </p:cNvSpPr>
          <p:nvPr>
            <p:ph type="pic" sz="quarter" idx="24" hasCustomPrompt="1"/>
          </p:nvPr>
        </p:nvSpPr>
        <p:spPr>
          <a:xfrm>
            <a:off x="4012776"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2" name="Picture Placeholder 2"/>
          <p:cNvSpPr>
            <a:spLocks noGrp="1"/>
          </p:cNvSpPr>
          <p:nvPr>
            <p:ph type="pic" sz="quarter" idx="25" hasCustomPrompt="1"/>
          </p:nvPr>
        </p:nvSpPr>
        <p:spPr>
          <a:xfrm>
            <a:off x="4012776"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3" name="Picture Placeholder 2"/>
          <p:cNvSpPr>
            <a:spLocks noGrp="1"/>
          </p:cNvSpPr>
          <p:nvPr>
            <p:ph type="pic" sz="quarter" idx="26" hasCustomPrompt="1"/>
          </p:nvPr>
        </p:nvSpPr>
        <p:spPr>
          <a:xfrm>
            <a:off x="5290970"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4" name="Picture Placeholder 2"/>
          <p:cNvSpPr>
            <a:spLocks noGrp="1"/>
          </p:cNvSpPr>
          <p:nvPr>
            <p:ph type="pic" sz="quarter" idx="27" hasCustomPrompt="1"/>
          </p:nvPr>
        </p:nvSpPr>
        <p:spPr>
          <a:xfrm>
            <a:off x="5290970"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5" name="Picture Placeholder 2"/>
          <p:cNvSpPr>
            <a:spLocks noGrp="1"/>
          </p:cNvSpPr>
          <p:nvPr>
            <p:ph type="pic" sz="quarter" idx="28" hasCustomPrompt="1"/>
          </p:nvPr>
        </p:nvSpPr>
        <p:spPr>
          <a:xfrm>
            <a:off x="5290970"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6" name="Picture Placeholder 2"/>
          <p:cNvSpPr>
            <a:spLocks noGrp="1"/>
          </p:cNvSpPr>
          <p:nvPr>
            <p:ph type="pic" sz="quarter" idx="29" hasCustomPrompt="1"/>
          </p:nvPr>
        </p:nvSpPr>
        <p:spPr>
          <a:xfrm>
            <a:off x="656916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7" name="Picture Placeholder 2"/>
          <p:cNvSpPr>
            <a:spLocks noGrp="1"/>
          </p:cNvSpPr>
          <p:nvPr>
            <p:ph type="pic" sz="quarter" idx="30" hasCustomPrompt="1"/>
          </p:nvPr>
        </p:nvSpPr>
        <p:spPr>
          <a:xfrm>
            <a:off x="656916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8" name="Picture Placeholder 2"/>
          <p:cNvSpPr>
            <a:spLocks noGrp="1"/>
          </p:cNvSpPr>
          <p:nvPr>
            <p:ph type="pic" sz="quarter" idx="31" hasCustomPrompt="1"/>
          </p:nvPr>
        </p:nvSpPr>
        <p:spPr>
          <a:xfrm>
            <a:off x="656916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Tree>
    <p:extLst>
      <p:ext uri="{BB962C8B-B14F-4D97-AF65-F5344CB8AC3E}">
        <p14:creationId xmlns:p14="http://schemas.microsoft.com/office/powerpoint/2010/main" val="2383958081"/>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3580833196"/>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4107137814"/>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1618534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7"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0" y="4146549"/>
            <a:ext cx="2597150" cy="1793774"/>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8" y="4146549"/>
            <a:ext cx="2597150" cy="1793773"/>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Tx/>
              <a:buNone/>
              <a:tabLst/>
              <a:defRPr sz="1000" b="0" i="0" baseline="0">
                <a:solidFill>
                  <a:schemeClr val="tx1"/>
                </a:solidFill>
                <a:latin typeface=""/>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2" y="4146550"/>
            <a:ext cx="2597150" cy="1793772"/>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Tree>
    <p:extLst>
      <p:ext uri="{BB962C8B-B14F-4D97-AF65-F5344CB8AC3E}">
        <p14:creationId xmlns:p14="http://schemas.microsoft.com/office/powerpoint/2010/main" val="18793307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1" y="4012238"/>
            <a:ext cx="2597355" cy="1403698"/>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68324"/>
            <a:ext cx="5450759" cy="3269840"/>
          </a:xfrm>
          <a:prstGeom prst="roundRect">
            <a:avLst>
              <a:gd name="adj" fmla="val 6284"/>
            </a:avLst>
          </a:prstGeom>
        </p:spPr>
        <p:txBody>
          <a:bodyPr vert="horz"/>
          <a:lstStyle>
            <a:lvl1pPr algn="ctr">
              <a:defRPr sz="180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0"/>
            <a:ext cx="2597150" cy="777773"/>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3" y="4752873"/>
            <a:ext cx="1446161" cy="1326125"/>
          </a:xfrm>
          <a:prstGeom prst="roundRect">
            <a:avLst>
              <a:gd name="adj" fmla="val 9147"/>
            </a:avLst>
          </a:prstGeom>
        </p:spPr>
        <p:txBody>
          <a:bodyPr vert="horz"/>
          <a:lstStyle>
            <a:lvl1pPr algn="ctr">
              <a:defRPr sz="180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86219651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6" y="1904151"/>
            <a:ext cx="3620835" cy="1586301"/>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Tree>
    <p:extLst>
      <p:ext uri="{BB962C8B-B14F-4D97-AF65-F5344CB8AC3E}">
        <p14:creationId xmlns:p14="http://schemas.microsoft.com/office/powerpoint/2010/main" val="225962082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5" name="Picture Placeholder 2"/>
          <p:cNvSpPr>
            <a:spLocks noGrp="1"/>
          </p:cNvSpPr>
          <p:nvPr>
            <p:ph type="pic" sz="quarter" idx="18" hasCustomPrompt="1"/>
          </p:nvPr>
        </p:nvSpPr>
        <p:spPr>
          <a:xfrm>
            <a:off x="146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6" name="Picture Placeholder 2"/>
          <p:cNvSpPr>
            <a:spLocks noGrp="1"/>
          </p:cNvSpPr>
          <p:nvPr>
            <p:ph type="pic" sz="quarter" idx="19" hasCustomPrompt="1"/>
          </p:nvPr>
        </p:nvSpPr>
        <p:spPr>
          <a:xfrm>
            <a:off x="146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7" name="Picture Placeholder 2"/>
          <p:cNvSpPr>
            <a:spLocks noGrp="1"/>
          </p:cNvSpPr>
          <p:nvPr>
            <p:ph type="pic" sz="quarter" idx="20" hasCustomPrompt="1"/>
          </p:nvPr>
        </p:nvSpPr>
        <p:spPr>
          <a:xfrm>
            <a:off x="273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8" name="Picture Placeholder 2"/>
          <p:cNvSpPr>
            <a:spLocks noGrp="1"/>
          </p:cNvSpPr>
          <p:nvPr>
            <p:ph type="pic" sz="quarter" idx="21" hasCustomPrompt="1"/>
          </p:nvPr>
        </p:nvSpPr>
        <p:spPr>
          <a:xfrm>
            <a:off x="273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9" name="Picture Placeholder 2"/>
          <p:cNvSpPr>
            <a:spLocks noGrp="1"/>
          </p:cNvSpPr>
          <p:nvPr>
            <p:ph type="pic" sz="quarter" idx="22" hasCustomPrompt="1"/>
          </p:nvPr>
        </p:nvSpPr>
        <p:spPr>
          <a:xfrm>
            <a:off x="273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0" name="Picture Placeholder 2"/>
          <p:cNvSpPr>
            <a:spLocks noGrp="1"/>
          </p:cNvSpPr>
          <p:nvPr>
            <p:ph type="pic" sz="quarter" idx="23" hasCustomPrompt="1"/>
          </p:nvPr>
        </p:nvSpPr>
        <p:spPr>
          <a:xfrm>
            <a:off x="4012776"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1" name="Picture Placeholder 2"/>
          <p:cNvSpPr>
            <a:spLocks noGrp="1"/>
          </p:cNvSpPr>
          <p:nvPr>
            <p:ph type="pic" sz="quarter" idx="24" hasCustomPrompt="1"/>
          </p:nvPr>
        </p:nvSpPr>
        <p:spPr>
          <a:xfrm>
            <a:off x="4012776"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2" name="Picture Placeholder 2"/>
          <p:cNvSpPr>
            <a:spLocks noGrp="1"/>
          </p:cNvSpPr>
          <p:nvPr>
            <p:ph type="pic" sz="quarter" idx="25" hasCustomPrompt="1"/>
          </p:nvPr>
        </p:nvSpPr>
        <p:spPr>
          <a:xfrm>
            <a:off x="4012776"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3" name="Picture Placeholder 2"/>
          <p:cNvSpPr>
            <a:spLocks noGrp="1"/>
          </p:cNvSpPr>
          <p:nvPr>
            <p:ph type="pic" sz="quarter" idx="26" hasCustomPrompt="1"/>
          </p:nvPr>
        </p:nvSpPr>
        <p:spPr>
          <a:xfrm>
            <a:off x="5290970"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4" name="Picture Placeholder 2"/>
          <p:cNvSpPr>
            <a:spLocks noGrp="1"/>
          </p:cNvSpPr>
          <p:nvPr>
            <p:ph type="pic" sz="quarter" idx="27" hasCustomPrompt="1"/>
          </p:nvPr>
        </p:nvSpPr>
        <p:spPr>
          <a:xfrm>
            <a:off x="5290970"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5" name="Picture Placeholder 2"/>
          <p:cNvSpPr>
            <a:spLocks noGrp="1"/>
          </p:cNvSpPr>
          <p:nvPr>
            <p:ph type="pic" sz="quarter" idx="28" hasCustomPrompt="1"/>
          </p:nvPr>
        </p:nvSpPr>
        <p:spPr>
          <a:xfrm>
            <a:off x="5290970"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6" name="Picture Placeholder 2"/>
          <p:cNvSpPr>
            <a:spLocks noGrp="1"/>
          </p:cNvSpPr>
          <p:nvPr>
            <p:ph type="pic" sz="quarter" idx="29" hasCustomPrompt="1"/>
          </p:nvPr>
        </p:nvSpPr>
        <p:spPr>
          <a:xfrm>
            <a:off x="656916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7" name="Picture Placeholder 2"/>
          <p:cNvSpPr>
            <a:spLocks noGrp="1"/>
          </p:cNvSpPr>
          <p:nvPr>
            <p:ph type="pic" sz="quarter" idx="30" hasCustomPrompt="1"/>
          </p:nvPr>
        </p:nvSpPr>
        <p:spPr>
          <a:xfrm>
            <a:off x="656916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8" name="Picture Placeholder 2"/>
          <p:cNvSpPr>
            <a:spLocks noGrp="1"/>
          </p:cNvSpPr>
          <p:nvPr>
            <p:ph type="pic" sz="quarter" idx="31" hasCustomPrompt="1"/>
          </p:nvPr>
        </p:nvSpPr>
        <p:spPr>
          <a:xfrm>
            <a:off x="656916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Tree>
    <p:extLst>
      <p:ext uri="{BB962C8B-B14F-4D97-AF65-F5344CB8AC3E}">
        <p14:creationId xmlns:p14="http://schemas.microsoft.com/office/powerpoint/2010/main" val="377565316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321848510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21579327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5063887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202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age 01:blue">
    <p:bg>
      <p:bgPr>
        <a:solidFill>
          <a:srgbClr val="00ADD0"/>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35858657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22790984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Page 01:blue">
    <p:bg>
      <p:bgPr>
        <a:solidFill>
          <a:srgbClr val="00ADD0"/>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35858657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Page 01:green">
    <p:bg>
      <p:bgPr>
        <a:solidFill>
          <a:srgbClr val="47D5CD"/>
        </a:solidFill>
        <a:effectLst/>
      </p:bgPr>
    </p:bg>
    <p:spTree>
      <p:nvGrpSpPr>
        <p:cNvPr id="1" name=""/>
        <p:cNvGrpSpPr/>
        <p:nvPr/>
      </p:nvGrpSpPr>
      <p:grpSpPr>
        <a:xfrm>
          <a:off x="0" y="0"/>
          <a:ext cx="0" cy="0"/>
          <a:chOff x="0" y="0"/>
          <a:chExt cx="0" cy="0"/>
        </a:xfrm>
      </p:grpSpPr>
      <p:sp>
        <p:nvSpPr>
          <p:cNvPr id="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18785867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 Page 01:orange">
    <p:bg>
      <p:bgPr>
        <a:solidFill>
          <a:srgbClr val="DF7A00"/>
        </a:solidFill>
        <a:effectLst/>
      </p:bgPr>
    </p:bg>
    <p:spTree>
      <p:nvGrpSpPr>
        <p:cNvPr id="1" name=""/>
        <p:cNvGrpSpPr/>
        <p:nvPr/>
      </p:nvGrpSpPr>
      <p:grpSpPr>
        <a:xfrm>
          <a:off x="0" y="0"/>
          <a:ext cx="0" cy="0"/>
          <a:chOff x="0" y="0"/>
          <a:chExt cx="0" cy="0"/>
        </a:xfrm>
      </p:grpSpPr>
      <p:sp>
        <p:nvSpPr>
          <p:cNvPr id="5"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7548495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3"/>
            <a:ext cx="7219950" cy="2606675"/>
          </a:xfrm>
          <a:prstGeom prst="rect">
            <a:avLst/>
          </a:prstGeom>
        </p:spPr>
        <p:txBody>
          <a:bodyPr vert="horz"/>
          <a:lstStyle>
            <a:lvl1pPr>
              <a:defRPr sz="4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4000">
                <a:solidFill>
                  <a:srgbClr val="DF7A00"/>
                </a:solidFill>
                <a:latin typeface=""/>
              </a:defRPr>
            </a:lvl1pPr>
            <a:lvl2pPr>
              <a:defRPr sz="4000">
                <a:solidFill>
                  <a:srgbClr val="DF7A00"/>
                </a:solidFill>
                <a:latin typeface=""/>
              </a:defRPr>
            </a:lvl2pPr>
            <a:lvl3pPr>
              <a:defRPr sz="4000">
                <a:solidFill>
                  <a:srgbClr val="DF7A00"/>
                </a:solidFill>
                <a:latin typeface=""/>
              </a:defRPr>
            </a:lvl3pPr>
            <a:lvl4pPr>
              <a:defRPr sz="4000">
                <a:solidFill>
                  <a:srgbClr val="DF7A00"/>
                </a:solidFill>
                <a:latin typeface=""/>
              </a:defRPr>
            </a:lvl4pPr>
            <a:lvl5pPr>
              <a:defRPr sz="4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Tree>
    <p:extLst>
      <p:ext uri="{BB962C8B-B14F-4D97-AF65-F5344CB8AC3E}">
        <p14:creationId xmlns:p14="http://schemas.microsoft.com/office/powerpoint/2010/main" val="34844823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0" y="2249488"/>
            <a:ext cx="6729413" cy="2462212"/>
          </a:xfrm>
          <a:prstGeom prst="rect">
            <a:avLst/>
          </a:prstGeom>
        </p:spPr>
        <p:txBody>
          <a:bodyPr vert="horz"/>
          <a:lstStyle>
            <a:lvl1pPr>
              <a:defRPr sz="28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41931362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2"/>
            <a:ext cx="3620835" cy="1694036"/>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234655855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7"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0" y="4146549"/>
            <a:ext cx="2597150" cy="1793774"/>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8" y="4146549"/>
            <a:ext cx="2597150" cy="1793773"/>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Tx/>
              <a:buNone/>
              <a:tabLst/>
              <a:defRPr sz="1000" b="0" i="0" baseline="0">
                <a:solidFill>
                  <a:schemeClr val="tx1"/>
                </a:solidFill>
                <a:latin typeface=""/>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2" y="4146550"/>
            <a:ext cx="2597150" cy="1793772"/>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Tree>
    <p:extLst>
      <p:ext uri="{BB962C8B-B14F-4D97-AF65-F5344CB8AC3E}">
        <p14:creationId xmlns:p14="http://schemas.microsoft.com/office/powerpoint/2010/main" val="182533323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1" y="4012238"/>
            <a:ext cx="2597355" cy="1403698"/>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68324"/>
            <a:ext cx="5450759" cy="3269840"/>
          </a:xfrm>
          <a:prstGeom prst="roundRect">
            <a:avLst>
              <a:gd name="adj" fmla="val 6284"/>
            </a:avLst>
          </a:prstGeom>
        </p:spPr>
        <p:txBody>
          <a:bodyPr vert="horz"/>
          <a:lstStyle>
            <a:lvl1pPr algn="ctr">
              <a:defRPr sz="180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0"/>
            <a:ext cx="2597150" cy="777773"/>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3" y="4752873"/>
            <a:ext cx="1446161" cy="1326125"/>
          </a:xfrm>
          <a:prstGeom prst="roundRect">
            <a:avLst>
              <a:gd name="adj" fmla="val 9147"/>
            </a:avLst>
          </a:prstGeom>
        </p:spPr>
        <p:txBody>
          <a:bodyPr vert="horz"/>
          <a:lstStyle>
            <a:lvl1pPr algn="ctr">
              <a:defRPr sz="180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3567857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6" y="1904151"/>
            <a:ext cx="3620835" cy="1586301"/>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Tree>
    <p:extLst>
      <p:ext uri="{BB962C8B-B14F-4D97-AF65-F5344CB8AC3E}">
        <p14:creationId xmlns:p14="http://schemas.microsoft.com/office/powerpoint/2010/main" val="10788431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Page 01:green">
    <p:bg>
      <p:bgPr>
        <a:solidFill>
          <a:srgbClr val="47D5CD"/>
        </a:solidFill>
        <a:effectLst/>
      </p:bgPr>
    </p:bg>
    <p:spTree>
      <p:nvGrpSpPr>
        <p:cNvPr id="1" name=""/>
        <p:cNvGrpSpPr/>
        <p:nvPr/>
      </p:nvGrpSpPr>
      <p:grpSpPr>
        <a:xfrm>
          <a:off x="0" y="0"/>
          <a:ext cx="0" cy="0"/>
          <a:chOff x="0" y="0"/>
          <a:chExt cx="0" cy="0"/>
        </a:xfrm>
      </p:grpSpPr>
      <p:sp>
        <p:nvSpPr>
          <p:cNvPr id="3"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18785867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5" name="Picture Placeholder 2"/>
          <p:cNvSpPr>
            <a:spLocks noGrp="1"/>
          </p:cNvSpPr>
          <p:nvPr>
            <p:ph type="pic" sz="quarter" idx="18" hasCustomPrompt="1"/>
          </p:nvPr>
        </p:nvSpPr>
        <p:spPr>
          <a:xfrm>
            <a:off x="146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6" name="Picture Placeholder 2"/>
          <p:cNvSpPr>
            <a:spLocks noGrp="1"/>
          </p:cNvSpPr>
          <p:nvPr>
            <p:ph type="pic" sz="quarter" idx="19" hasCustomPrompt="1"/>
          </p:nvPr>
        </p:nvSpPr>
        <p:spPr>
          <a:xfrm>
            <a:off x="146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7" name="Picture Placeholder 2"/>
          <p:cNvSpPr>
            <a:spLocks noGrp="1"/>
          </p:cNvSpPr>
          <p:nvPr>
            <p:ph type="pic" sz="quarter" idx="20" hasCustomPrompt="1"/>
          </p:nvPr>
        </p:nvSpPr>
        <p:spPr>
          <a:xfrm>
            <a:off x="273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8" name="Picture Placeholder 2"/>
          <p:cNvSpPr>
            <a:spLocks noGrp="1"/>
          </p:cNvSpPr>
          <p:nvPr>
            <p:ph type="pic" sz="quarter" idx="21" hasCustomPrompt="1"/>
          </p:nvPr>
        </p:nvSpPr>
        <p:spPr>
          <a:xfrm>
            <a:off x="273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9" name="Picture Placeholder 2"/>
          <p:cNvSpPr>
            <a:spLocks noGrp="1"/>
          </p:cNvSpPr>
          <p:nvPr>
            <p:ph type="pic" sz="quarter" idx="22" hasCustomPrompt="1"/>
          </p:nvPr>
        </p:nvSpPr>
        <p:spPr>
          <a:xfrm>
            <a:off x="273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0" name="Picture Placeholder 2"/>
          <p:cNvSpPr>
            <a:spLocks noGrp="1"/>
          </p:cNvSpPr>
          <p:nvPr>
            <p:ph type="pic" sz="quarter" idx="23" hasCustomPrompt="1"/>
          </p:nvPr>
        </p:nvSpPr>
        <p:spPr>
          <a:xfrm>
            <a:off x="4012776"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1" name="Picture Placeholder 2"/>
          <p:cNvSpPr>
            <a:spLocks noGrp="1"/>
          </p:cNvSpPr>
          <p:nvPr>
            <p:ph type="pic" sz="quarter" idx="24" hasCustomPrompt="1"/>
          </p:nvPr>
        </p:nvSpPr>
        <p:spPr>
          <a:xfrm>
            <a:off x="4012776"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2" name="Picture Placeholder 2"/>
          <p:cNvSpPr>
            <a:spLocks noGrp="1"/>
          </p:cNvSpPr>
          <p:nvPr>
            <p:ph type="pic" sz="quarter" idx="25" hasCustomPrompt="1"/>
          </p:nvPr>
        </p:nvSpPr>
        <p:spPr>
          <a:xfrm>
            <a:off x="4012776"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3" name="Picture Placeholder 2"/>
          <p:cNvSpPr>
            <a:spLocks noGrp="1"/>
          </p:cNvSpPr>
          <p:nvPr>
            <p:ph type="pic" sz="quarter" idx="26" hasCustomPrompt="1"/>
          </p:nvPr>
        </p:nvSpPr>
        <p:spPr>
          <a:xfrm>
            <a:off x="5290970"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4" name="Picture Placeholder 2"/>
          <p:cNvSpPr>
            <a:spLocks noGrp="1"/>
          </p:cNvSpPr>
          <p:nvPr>
            <p:ph type="pic" sz="quarter" idx="27" hasCustomPrompt="1"/>
          </p:nvPr>
        </p:nvSpPr>
        <p:spPr>
          <a:xfrm>
            <a:off x="5290970"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5" name="Picture Placeholder 2"/>
          <p:cNvSpPr>
            <a:spLocks noGrp="1"/>
          </p:cNvSpPr>
          <p:nvPr>
            <p:ph type="pic" sz="quarter" idx="28" hasCustomPrompt="1"/>
          </p:nvPr>
        </p:nvSpPr>
        <p:spPr>
          <a:xfrm>
            <a:off x="5290970"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6" name="Picture Placeholder 2"/>
          <p:cNvSpPr>
            <a:spLocks noGrp="1"/>
          </p:cNvSpPr>
          <p:nvPr>
            <p:ph type="pic" sz="quarter" idx="29" hasCustomPrompt="1"/>
          </p:nvPr>
        </p:nvSpPr>
        <p:spPr>
          <a:xfrm>
            <a:off x="656916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7" name="Picture Placeholder 2"/>
          <p:cNvSpPr>
            <a:spLocks noGrp="1"/>
          </p:cNvSpPr>
          <p:nvPr>
            <p:ph type="pic" sz="quarter" idx="30" hasCustomPrompt="1"/>
          </p:nvPr>
        </p:nvSpPr>
        <p:spPr>
          <a:xfrm>
            <a:off x="656916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8" name="Picture Placeholder 2"/>
          <p:cNvSpPr>
            <a:spLocks noGrp="1"/>
          </p:cNvSpPr>
          <p:nvPr>
            <p:ph type="pic" sz="quarter" idx="31" hasCustomPrompt="1"/>
          </p:nvPr>
        </p:nvSpPr>
        <p:spPr>
          <a:xfrm>
            <a:off x="656916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Tree>
    <p:extLst>
      <p:ext uri="{BB962C8B-B14F-4D97-AF65-F5344CB8AC3E}">
        <p14:creationId xmlns:p14="http://schemas.microsoft.com/office/powerpoint/2010/main" val="134676884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107493025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2441516308"/>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Page 01">
    <p:bg>
      <p:bgPr>
        <a:solidFill>
          <a:srgbClr val="671E75"/>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3073400" y="2029373"/>
            <a:ext cx="2997200" cy="2120900"/>
          </a:xfrm>
          <a:prstGeom prst="rect">
            <a:avLst/>
          </a:prstGeom>
        </p:spPr>
      </p:pic>
      <p:sp>
        <p:nvSpPr>
          <p:cNvPr id="16" name="Text Placeholder 15"/>
          <p:cNvSpPr>
            <a:spLocks noGrp="1"/>
          </p:cNvSpPr>
          <p:nvPr>
            <p:ph type="body" sz="quarter" idx="10" hasCustomPrompt="1"/>
          </p:nvPr>
        </p:nvSpPr>
        <p:spPr>
          <a:xfrm>
            <a:off x="1452169" y="4640263"/>
            <a:ext cx="6239663" cy="735012"/>
          </a:xfrm>
          <a:prstGeom prst="rect">
            <a:avLst/>
          </a:prstGeom>
        </p:spPr>
        <p:txBody>
          <a:bodyPr vert="horz"/>
          <a:lstStyle>
            <a:lvl1pPr marL="0" indent="0" algn="ctr">
              <a:buFontTx/>
              <a:buNone/>
              <a:defRPr sz="2600" b="1" i="0" cap="all" baseline="0">
                <a:solidFill>
                  <a:srgbClr val="DF7A00"/>
                </a:solidFill>
                <a:latin typeface=""/>
              </a:defRPr>
            </a:lvl1pPr>
          </a:lstStyle>
          <a:p>
            <a:pPr lvl="0"/>
            <a:r>
              <a:rPr lang="en-AU" dirty="0" smtClean="0"/>
              <a:t>PRESENTATION TITLE GOES HERE</a:t>
            </a:r>
            <a:endParaRPr lang="en-US" dirty="0"/>
          </a:p>
        </p:txBody>
      </p:sp>
      <p:sp>
        <p:nvSpPr>
          <p:cNvPr id="18" name="Text Placeholder 17"/>
          <p:cNvSpPr>
            <a:spLocks noGrp="1"/>
          </p:cNvSpPr>
          <p:nvPr>
            <p:ph type="body" idx="11" hasCustomPrompt="1"/>
          </p:nvPr>
        </p:nvSpPr>
        <p:spPr>
          <a:xfrm>
            <a:off x="1842294" y="5446713"/>
            <a:ext cx="5459412" cy="501650"/>
          </a:xfrm>
          <a:prstGeom prst="rect">
            <a:avLst/>
          </a:prstGeom>
        </p:spPr>
        <p:txBody>
          <a:bodyPr vert="horz"/>
          <a:lstStyle>
            <a:lvl1pPr marL="0" indent="0" algn="ctr">
              <a:buFontTx/>
              <a:buNone/>
              <a:defRPr sz="1400" cap="all">
                <a:solidFill>
                  <a:schemeClr val="bg1"/>
                </a:solidFill>
                <a:latin typeface=""/>
              </a:defRPr>
            </a:lvl1pPr>
          </a:lstStyle>
          <a:p>
            <a:pPr lvl="0"/>
            <a:r>
              <a:rPr lang="en-AU" dirty="0" smtClean="0"/>
              <a:t>XX month 2014</a:t>
            </a:r>
            <a:endParaRPr lang="en-US" dirty="0"/>
          </a:p>
        </p:txBody>
      </p:sp>
    </p:spTree>
    <p:extLst>
      <p:ext uri="{BB962C8B-B14F-4D97-AF65-F5344CB8AC3E}">
        <p14:creationId xmlns:p14="http://schemas.microsoft.com/office/powerpoint/2010/main" val="38349052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36058588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3" name="Rectangle 2"/>
          <p:cNvSpPr/>
          <p:nvPr userDrawn="1"/>
        </p:nvSpPr>
        <p:spPr>
          <a:xfrm>
            <a:off x="7843838" y="5591176"/>
            <a:ext cx="1050131" cy="1114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350">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0083" y="5671022"/>
            <a:ext cx="793385" cy="1034578"/>
          </a:xfrm>
          <a:prstGeom prst="rect">
            <a:avLst/>
          </a:prstGeom>
        </p:spPr>
      </p:pic>
    </p:spTree>
    <p:extLst>
      <p:ext uri="{BB962C8B-B14F-4D97-AF65-F5344CB8AC3E}">
        <p14:creationId xmlns:p14="http://schemas.microsoft.com/office/powerpoint/2010/main" val="42884444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1" y="2249488"/>
            <a:ext cx="6729413" cy="2462212"/>
          </a:xfrm>
          <a:prstGeom prst="rect">
            <a:avLst/>
          </a:prstGeom>
        </p:spPr>
        <p:txBody>
          <a:bodyPr vert="horz"/>
          <a:lstStyle>
            <a:lvl1pPr>
              <a:defRPr sz="21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21111485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2"/>
            <a:ext cx="3620835" cy="1694036"/>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75253438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8"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1" y="4146549"/>
            <a:ext cx="2597150" cy="1793774"/>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9" y="4146551"/>
            <a:ext cx="2597150" cy="1793773"/>
          </a:xfrm>
          <a:prstGeom prst="rect">
            <a:avLst/>
          </a:prstGeom>
        </p:spPr>
        <p:txBody>
          <a:bodyPr vert="horz"/>
          <a:lstStyle>
            <a:lvl1pPr marL="0" marR="0" indent="0" algn="l" defTabSz="342900" rtl="0" eaLnBrk="1" fontAlgn="auto" latinLnBrk="0" hangingPunct="1">
              <a:lnSpc>
                <a:spcPct val="100000"/>
              </a:lnSpc>
              <a:spcBef>
                <a:spcPct val="20000"/>
              </a:spcBef>
              <a:spcAft>
                <a:spcPts val="0"/>
              </a:spcAft>
              <a:buClrTx/>
              <a:buSzTx/>
              <a:buFontTx/>
              <a:buNone/>
              <a:tabLst/>
              <a:defRPr sz="750" b="0" i="0" baseline="0">
                <a:solidFill>
                  <a:schemeClr val="tx1"/>
                </a:solidFill>
                <a:latin typeface=""/>
              </a:defRPr>
            </a:lvl1pPr>
          </a:lstStyle>
          <a:p>
            <a:pPr marL="0" marR="0" lvl="0" indent="0" algn="l" defTabSz="3429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3" y="4146550"/>
            <a:ext cx="2597150" cy="1793772"/>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82604272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2" y="4012238"/>
            <a:ext cx="2597355" cy="1403698"/>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4" y="1368324"/>
            <a:ext cx="5450759" cy="3269840"/>
          </a:xfrm>
          <a:prstGeom prst="roundRect">
            <a:avLst>
              <a:gd name="adj" fmla="val 6284"/>
            </a:avLst>
          </a:prstGeom>
        </p:spPr>
        <p:txBody>
          <a:bodyPr vert="horz"/>
          <a:lstStyle>
            <a:lvl1pPr algn="ctr">
              <a:defRPr sz="135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2"/>
            <a:ext cx="2597150" cy="777773"/>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4" y="4752875"/>
            <a:ext cx="1446161" cy="1326125"/>
          </a:xfrm>
          <a:prstGeom prst="roundRect">
            <a:avLst>
              <a:gd name="adj" fmla="val 9147"/>
            </a:avLst>
          </a:prstGeom>
        </p:spPr>
        <p:txBody>
          <a:bodyPr vert="horz"/>
          <a:lstStyle>
            <a:lvl1pPr algn="ctr">
              <a:defRPr sz="135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33000848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age 01:orange">
    <p:bg>
      <p:bgPr>
        <a:solidFill>
          <a:srgbClr val="DF7A00"/>
        </a:solidFill>
        <a:effectLst/>
      </p:bgPr>
    </p:bg>
    <p:spTree>
      <p:nvGrpSpPr>
        <p:cNvPr id="1" name=""/>
        <p:cNvGrpSpPr/>
        <p:nvPr/>
      </p:nvGrpSpPr>
      <p:grpSpPr>
        <a:xfrm>
          <a:off x="0" y="0"/>
          <a:ext cx="0" cy="0"/>
          <a:chOff x="0" y="0"/>
          <a:chExt cx="0" cy="0"/>
        </a:xfrm>
      </p:grpSpPr>
      <p:sp>
        <p:nvSpPr>
          <p:cNvPr id="5"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75484955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7" y="1904153"/>
            <a:ext cx="3620835" cy="1586301"/>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201220068"/>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5" name="Picture Placeholder 2"/>
          <p:cNvSpPr>
            <a:spLocks noGrp="1"/>
          </p:cNvSpPr>
          <p:nvPr>
            <p:ph type="pic" sz="quarter" idx="18" hasCustomPrompt="1"/>
          </p:nvPr>
        </p:nvSpPr>
        <p:spPr>
          <a:xfrm>
            <a:off x="146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6" name="Picture Placeholder 2"/>
          <p:cNvSpPr>
            <a:spLocks noGrp="1"/>
          </p:cNvSpPr>
          <p:nvPr>
            <p:ph type="pic" sz="quarter" idx="19" hasCustomPrompt="1"/>
          </p:nvPr>
        </p:nvSpPr>
        <p:spPr>
          <a:xfrm>
            <a:off x="146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7" name="Picture Placeholder 2"/>
          <p:cNvSpPr>
            <a:spLocks noGrp="1"/>
          </p:cNvSpPr>
          <p:nvPr>
            <p:ph type="pic" sz="quarter" idx="20" hasCustomPrompt="1"/>
          </p:nvPr>
        </p:nvSpPr>
        <p:spPr>
          <a:xfrm>
            <a:off x="273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8" name="Picture Placeholder 2"/>
          <p:cNvSpPr>
            <a:spLocks noGrp="1"/>
          </p:cNvSpPr>
          <p:nvPr>
            <p:ph type="pic" sz="quarter" idx="21" hasCustomPrompt="1"/>
          </p:nvPr>
        </p:nvSpPr>
        <p:spPr>
          <a:xfrm>
            <a:off x="273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9" name="Picture Placeholder 2"/>
          <p:cNvSpPr>
            <a:spLocks noGrp="1"/>
          </p:cNvSpPr>
          <p:nvPr>
            <p:ph type="pic" sz="quarter" idx="22" hasCustomPrompt="1"/>
          </p:nvPr>
        </p:nvSpPr>
        <p:spPr>
          <a:xfrm>
            <a:off x="273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0" name="Picture Placeholder 2"/>
          <p:cNvSpPr>
            <a:spLocks noGrp="1"/>
          </p:cNvSpPr>
          <p:nvPr>
            <p:ph type="pic" sz="quarter" idx="23" hasCustomPrompt="1"/>
          </p:nvPr>
        </p:nvSpPr>
        <p:spPr>
          <a:xfrm>
            <a:off x="4012777"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1" name="Picture Placeholder 2"/>
          <p:cNvSpPr>
            <a:spLocks noGrp="1"/>
          </p:cNvSpPr>
          <p:nvPr>
            <p:ph type="pic" sz="quarter" idx="24" hasCustomPrompt="1"/>
          </p:nvPr>
        </p:nvSpPr>
        <p:spPr>
          <a:xfrm>
            <a:off x="4012777"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2" name="Picture Placeholder 2"/>
          <p:cNvSpPr>
            <a:spLocks noGrp="1"/>
          </p:cNvSpPr>
          <p:nvPr>
            <p:ph type="pic" sz="quarter" idx="25" hasCustomPrompt="1"/>
          </p:nvPr>
        </p:nvSpPr>
        <p:spPr>
          <a:xfrm>
            <a:off x="4012777"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3" name="Picture Placeholder 2"/>
          <p:cNvSpPr>
            <a:spLocks noGrp="1"/>
          </p:cNvSpPr>
          <p:nvPr>
            <p:ph type="pic" sz="quarter" idx="26" hasCustomPrompt="1"/>
          </p:nvPr>
        </p:nvSpPr>
        <p:spPr>
          <a:xfrm>
            <a:off x="5290971"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4" name="Picture Placeholder 2"/>
          <p:cNvSpPr>
            <a:spLocks noGrp="1"/>
          </p:cNvSpPr>
          <p:nvPr>
            <p:ph type="pic" sz="quarter" idx="27" hasCustomPrompt="1"/>
          </p:nvPr>
        </p:nvSpPr>
        <p:spPr>
          <a:xfrm>
            <a:off x="5290971"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5" name="Picture Placeholder 2"/>
          <p:cNvSpPr>
            <a:spLocks noGrp="1"/>
          </p:cNvSpPr>
          <p:nvPr>
            <p:ph type="pic" sz="quarter" idx="28" hasCustomPrompt="1"/>
          </p:nvPr>
        </p:nvSpPr>
        <p:spPr>
          <a:xfrm>
            <a:off x="5290971"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6" name="Picture Placeholder 2"/>
          <p:cNvSpPr>
            <a:spLocks noGrp="1"/>
          </p:cNvSpPr>
          <p:nvPr>
            <p:ph type="pic" sz="quarter" idx="29" hasCustomPrompt="1"/>
          </p:nvPr>
        </p:nvSpPr>
        <p:spPr>
          <a:xfrm>
            <a:off x="656916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7" name="Picture Placeholder 2"/>
          <p:cNvSpPr>
            <a:spLocks noGrp="1"/>
          </p:cNvSpPr>
          <p:nvPr>
            <p:ph type="pic" sz="quarter" idx="30" hasCustomPrompt="1"/>
          </p:nvPr>
        </p:nvSpPr>
        <p:spPr>
          <a:xfrm>
            <a:off x="656916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8" name="Picture Placeholder 2"/>
          <p:cNvSpPr>
            <a:spLocks noGrp="1"/>
          </p:cNvSpPr>
          <p:nvPr>
            <p:ph type="pic" sz="quarter" idx="31" hasCustomPrompt="1"/>
          </p:nvPr>
        </p:nvSpPr>
        <p:spPr>
          <a:xfrm>
            <a:off x="656916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91161717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92104710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2" y="1360112"/>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8936455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26810573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3" name="Rectangle 2"/>
          <p:cNvSpPr/>
          <p:nvPr userDrawn="1"/>
        </p:nvSpPr>
        <p:spPr>
          <a:xfrm>
            <a:off x="7843838" y="5591176"/>
            <a:ext cx="1050131" cy="1114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350">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0083" y="5671022"/>
            <a:ext cx="793385" cy="1034578"/>
          </a:xfrm>
          <a:prstGeom prst="rect">
            <a:avLst/>
          </a:prstGeom>
        </p:spPr>
      </p:pic>
    </p:spTree>
    <p:extLst>
      <p:ext uri="{BB962C8B-B14F-4D97-AF65-F5344CB8AC3E}">
        <p14:creationId xmlns:p14="http://schemas.microsoft.com/office/powerpoint/2010/main" val="16953805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1" y="2249488"/>
            <a:ext cx="6729413" cy="2462212"/>
          </a:xfrm>
          <a:prstGeom prst="rect">
            <a:avLst/>
          </a:prstGeom>
        </p:spPr>
        <p:txBody>
          <a:bodyPr vert="horz"/>
          <a:lstStyle>
            <a:lvl1pPr>
              <a:defRPr sz="21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12190007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2"/>
            <a:ext cx="3620835" cy="1694036"/>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290026407"/>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8"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1" y="4146549"/>
            <a:ext cx="2597150" cy="1793774"/>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9" y="4146551"/>
            <a:ext cx="2597150" cy="1793773"/>
          </a:xfrm>
          <a:prstGeom prst="rect">
            <a:avLst/>
          </a:prstGeom>
        </p:spPr>
        <p:txBody>
          <a:bodyPr vert="horz"/>
          <a:lstStyle>
            <a:lvl1pPr marL="0" marR="0" indent="0" algn="l" defTabSz="342900" rtl="0" eaLnBrk="1" fontAlgn="auto" latinLnBrk="0" hangingPunct="1">
              <a:lnSpc>
                <a:spcPct val="100000"/>
              </a:lnSpc>
              <a:spcBef>
                <a:spcPct val="20000"/>
              </a:spcBef>
              <a:spcAft>
                <a:spcPts val="0"/>
              </a:spcAft>
              <a:buClrTx/>
              <a:buSzTx/>
              <a:buFontTx/>
              <a:buNone/>
              <a:tabLst/>
              <a:defRPr sz="750" b="0" i="0" baseline="0">
                <a:solidFill>
                  <a:schemeClr val="tx1"/>
                </a:solidFill>
                <a:latin typeface=""/>
              </a:defRPr>
            </a:lvl1pPr>
          </a:lstStyle>
          <a:p>
            <a:pPr marL="0" marR="0" lvl="0" indent="0" algn="l" defTabSz="3429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3" y="4146550"/>
            <a:ext cx="2597150" cy="1793772"/>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041229026"/>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2" y="4012238"/>
            <a:ext cx="2597355" cy="1403698"/>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4" y="1368324"/>
            <a:ext cx="5450759" cy="3269840"/>
          </a:xfrm>
          <a:prstGeom prst="roundRect">
            <a:avLst>
              <a:gd name="adj" fmla="val 6284"/>
            </a:avLst>
          </a:prstGeom>
        </p:spPr>
        <p:txBody>
          <a:bodyPr vert="horz"/>
          <a:lstStyle>
            <a:lvl1pPr algn="ctr">
              <a:defRPr sz="135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2"/>
            <a:ext cx="2597150" cy="777773"/>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4" y="4752875"/>
            <a:ext cx="1446161" cy="1326125"/>
          </a:xfrm>
          <a:prstGeom prst="roundRect">
            <a:avLst>
              <a:gd name="adj" fmla="val 9147"/>
            </a:avLst>
          </a:prstGeom>
        </p:spPr>
        <p:txBody>
          <a:bodyPr vert="horz"/>
          <a:lstStyle>
            <a:lvl1pPr algn="ctr">
              <a:defRPr sz="135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59094145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87E4948A-A6B7-4245-B0A1-874951124477}" type="datetimeFigureOut">
              <a:rPr lang="en-US">
                <a:solidFill>
                  <a:prstClr val="black"/>
                </a:solidFill>
              </a:rPr>
              <a:pPr>
                <a:defRPr/>
              </a:pPr>
              <a:t>2/14/2018</a:t>
            </a:fld>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0076983-F82E-4980-88CC-A88A7F422938}"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1669241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7" y="1904153"/>
            <a:ext cx="3620835" cy="1586301"/>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4171254695"/>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5" name="Picture Placeholder 2"/>
          <p:cNvSpPr>
            <a:spLocks noGrp="1"/>
          </p:cNvSpPr>
          <p:nvPr>
            <p:ph type="pic" sz="quarter" idx="18" hasCustomPrompt="1"/>
          </p:nvPr>
        </p:nvSpPr>
        <p:spPr>
          <a:xfrm>
            <a:off x="146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6" name="Picture Placeholder 2"/>
          <p:cNvSpPr>
            <a:spLocks noGrp="1"/>
          </p:cNvSpPr>
          <p:nvPr>
            <p:ph type="pic" sz="quarter" idx="19" hasCustomPrompt="1"/>
          </p:nvPr>
        </p:nvSpPr>
        <p:spPr>
          <a:xfrm>
            <a:off x="146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7" name="Picture Placeholder 2"/>
          <p:cNvSpPr>
            <a:spLocks noGrp="1"/>
          </p:cNvSpPr>
          <p:nvPr>
            <p:ph type="pic" sz="quarter" idx="20" hasCustomPrompt="1"/>
          </p:nvPr>
        </p:nvSpPr>
        <p:spPr>
          <a:xfrm>
            <a:off x="273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8" name="Picture Placeholder 2"/>
          <p:cNvSpPr>
            <a:spLocks noGrp="1"/>
          </p:cNvSpPr>
          <p:nvPr>
            <p:ph type="pic" sz="quarter" idx="21" hasCustomPrompt="1"/>
          </p:nvPr>
        </p:nvSpPr>
        <p:spPr>
          <a:xfrm>
            <a:off x="273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9" name="Picture Placeholder 2"/>
          <p:cNvSpPr>
            <a:spLocks noGrp="1"/>
          </p:cNvSpPr>
          <p:nvPr>
            <p:ph type="pic" sz="quarter" idx="22" hasCustomPrompt="1"/>
          </p:nvPr>
        </p:nvSpPr>
        <p:spPr>
          <a:xfrm>
            <a:off x="273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0" name="Picture Placeholder 2"/>
          <p:cNvSpPr>
            <a:spLocks noGrp="1"/>
          </p:cNvSpPr>
          <p:nvPr>
            <p:ph type="pic" sz="quarter" idx="23" hasCustomPrompt="1"/>
          </p:nvPr>
        </p:nvSpPr>
        <p:spPr>
          <a:xfrm>
            <a:off x="4012777"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1" name="Picture Placeholder 2"/>
          <p:cNvSpPr>
            <a:spLocks noGrp="1"/>
          </p:cNvSpPr>
          <p:nvPr>
            <p:ph type="pic" sz="quarter" idx="24" hasCustomPrompt="1"/>
          </p:nvPr>
        </p:nvSpPr>
        <p:spPr>
          <a:xfrm>
            <a:off x="4012777"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2" name="Picture Placeholder 2"/>
          <p:cNvSpPr>
            <a:spLocks noGrp="1"/>
          </p:cNvSpPr>
          <p:nvPr>
            <p:ph type="pic" sz="quarter" idx="25" hasCustomPrompt="1"/>
          </p:nvPr>
        </p:nvSpPr>
        <p:spPr>
          <a:xfrm>
            <a:off x="4012777"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3" name="Picture Placeholder 2"/>
          <p:cNvSpPr>
            <a:spLocks noGrp="1"/>
          </p:cNvSpPr>
          <p:nvPr>
            <p:ph type="pic" sz="quarter" idx="26" hasCustomPrompt="1"/>
          </p:nvPr>
        </p:nvSpPr>
        <p:spPr>
          <a:xfrm>
            <a:off x="5290971"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4" name="Picture Placeholder 2"/>
          <p:cNvSpPr>
            <a:spLocks noGrp="1"/>
          </p:cNvSpPr>
          <p:nvPr>
            <p:ph type="pic" sz="quarter" idx="27" hasCustomPrompt="1"/>
          </p:nvPr>
        </p:nvSpPr>
        <p:spPr>
          <a:xfrm>
            <a:off x="5290971"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5" name="Picture Placeholder 2"/>
          <p:cNvSpPr>
            <a:spLocks noGrp="1"/>
          </p:cNvSpPr>
          <p:nvPr>
            <p:ph type="pic" sz="quarter" idx="28" hasCustomPrompt="1"/>
          </p:nvPr>
        </p:nvSpPr>
        <p:spPr>
          <a:xfrm>
            <a:off x="5290971"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6" name="Picture Placeholder 2"/>
          <p:cNvSpPr>
            <a:spLocks noGrp="1"/>
          </p:cNvSpPr>
          <p:nvPr>
            <p:ph type="pic" sz="quarter" idx="29" hasCustomPrompt="1"/>
          </p:nvPr>
        </p:nvSpPr>
        <p:spPr>
          <a:xfrm>
            <a:off x="656916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7" name="Picture Placeholder 2"/>
          <p:cNvSpPr>
            <a:spLocks noGrp="1"/>
          </p:cNvSpPr>
          <p:nvPr>
            <p:ph type="pic" sz="quarter" idx="30" hasCustomPrompt="1"/>
          </p:nvPr>
        </p:nvSpPr>
        <p:spPr>
          <a:xfrm>
            <a:off x="656916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8" name="Picture Placeholder 2"/>
          <p:cNvSpPr>
            <a:spLocks noGrp="1"/>
          </p:cNvSpPr>
          <p:nvPr>
            <p:ph type="pic" sz="quarter" idx="31" hasCustomPrompt="1"/>
          </p:nvPr>
        </p:nvSpPr>
        <p:spPr>
          <a:xfrm>
            <a:off x="656916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27857026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919688504"/>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2" y="1360112"/>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604064265"/>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17744854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9577429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3" name="Rectangle 2"/>
          <p:cNvSpPr/>
          <p:nvPr userDrawn="1"/>
        </p:nvSpPr>
        <p:spPr>
          <a:xfrm>
            <a:off x="7843838" y="5591176"/>
            <a:ext cx="1050131" cy="1114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350">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0083" y="5671022"/>
            <a:ext cx="793385" cy="1034578"/>
          </a:xfrm>
          <a:prstGeom prst="rect">
            <a:avLst/>
          </a:prstGeom>
        </p:spPr>
      </p:pic>
    </p:spTree>
    <p:extLst>
      <p:ext uri="{BB962C8B-B14F-4D97-AF65-F5344CB8AC3E}">
        <p14:creationId xmlns:p14="http://schemas.microsoft.com/office/powerpoint/2010/main" val="40862703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1" y="2249488"/>
            <a:ext cx="6729413" cy="2462212"/>
          </a:xfrm>
          <a:prstGeom prst="rect">
            <a:avLst/>
          </a:prstGeom>
        </p:spPr>
        <p:txBody>
          <a:bodyPr vert="horz"/>
          <a:lstStyle>
            <a:lvl1pPr>
              <a:defRPr sz="21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406197476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2"/>
            <a:ext cx="3620835" cy="1694036"/>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797435922"/>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8"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1" y="4146549"/>
            <a:ext cx="2597150" cy="1793774"/>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9" y="4146551"/>
            <a:ext cx="2597150" cy="1793773"/>
          </a:xfrm>
          <a:prstGeom prst="rect">
            <a:avLst/>
          </a:prstGeom>
        </p:spPr>
        <p:txBody>
          <a:bodyPr vert="horz"/>
          <a:lstStyle>
            <a:lvl1pPr marL="0" marR="0" indent="0" algn="l" defTabSz="342900" rtl="0" eaLnBrk="1" fontAlgn="auto" latinLnBrk="0" hangingPunct="1">
              <a:lnSpc>
                <a:spcPct val="100000"/>
              </a:lnSpc>
              <a:spcBef>
                <a:spcPct val="20000"/>
              </a:spcBef>
              <a:spcAft>
                <a:spcPts val="0"/>
              </a:spcAft>
              <a:buClrTx/>
              <a:buSzTx/>
              <a:buFontTx/>
              <a:buNone/>
              <a:tabLst/>
              <a:defRPr sz="750" b="0" i="0" baseline="0">
                <a:solidFill>
                  <a:schemeClr val="tx1"/>
                </a:solidFill>
                <a:latin typeface=""/>
              </a:defRPr>
            </a:lvl1pPr>
          </a:lstStyle>
          <a:p>
            <a:pPr marL="0" marR="0" lvl="0" indent="0" algn="l" defTabSz="3429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3" y="4146550"/>
            <a:ext cx="2597150" cy="1793772"/>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37414436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2178461635"/>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2" y="4012238"/>
            <a:ext cx="2597355" cy="1403698"/>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4" y="1368324"/>
            <a:ext cx="5450759" cy="3269840"/>
          </a:xfrm>
          <a:prstGeom prst="roundRect">
            <a:avLst>
              <a:gd name="adj" fmla="val 6284"/>
            </a:avLst>
          </a:prstGeom>
        </p:spPr>
        <p:txBody>
          <a:bodyPr vert="horz"/>
          <a:lstStyle>
            <a:lvl1pPr algn="ctr">
              <a:defRPr sz="135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2"/>
            <a:ext cx="2597150" cy="777773"/>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4" y="4752875"/>
            <a:ext cx="1446161" cy="1326125"/>
          </a:xfrm>
          <a:prstGeom prst="roundRect">
            <a:avLst>
              <a:gd name="adj" fmla="val 9147"/>
            </a:avLst>
          </a:prstGeom>
        </p:spPr>
        <p:txBody>
          <a:bodyPr vert="horz"/>
          <a:lstStyle>
            <a:lvl1pPr algn="ctr">
              <a:defRPr sz="135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145066081"/>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7" y="1904153"/>
            <a:ext cx="3620835" cy="1586301"/>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4039975088"/>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5" name="Picture Placeholder 2"/>
          <p:cNvSpPr>
            <a:spLocks noGrp="1"/>
          </p:cNvSpPr>
          <p:nvPr>
            <p:ph type="pic" sz="quarter" idx="18" hasCustomPrompt="1"/>
          </p:nvPr>
        </p:nvSpPr>
        <p:spPr>
          <a:xfrm>
            <a:off x="146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6" name="Picture Placeholder 2"/>
          <p:cNvSpPr>
            <a:spLocks noGrp="1"/>
          </p:cNvSpPr>
          <p:nvPr>
            <p:ph type="pic" sz="quarter" idx="19" hasCustomPrompt="1"/>
          </p:nvPr>
        </p:nvSpPr>
        <p:spPr>
          <a:xfrm>
            <a:off x="146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7" name="Picture Placeholder 2"/>
          <p:cNvSpPr>
            <a:spLocks noGrp="1"/>
          </p:cNvSpPr>
          <p:nvPr>
            <p:ph type="pic" sz="quarter" idx="20" hasCustomPrompt="1"/>
          </p:nvPr>
        </p:nvSpPr>
        <p:spPr>
          <a:xfrm>
            <a:off x="273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8" name="Picture Placeholder 2"/>
          <p:cNvSpPr>
            <a:spLocks noGrp="1"/>
          </p:cNvSpPr>
          <p:nvPr>
            <p:ph type="pic" sz="quarter" idx="21" hasCustomPrompt="1"/>
          </p:nvPr>
        </p:nvSpPr>
        <p:spPr>
          <a:xfrm>
            <a:off x="273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9" name="Picture Placeholder 2"/>
          <p:cNvSpPr>
            <a:spLocks noGrp="1"/>
          </p:cNvSpPr>
          <p:nvPr>
            <p:ph type="pic" sz="quarter" idx="22" hasCustomPrompt="1"/>
          </p:nvPr>
        </p:nvSpPr>
        <p:spPr>
          <a:xfrm>
            <a:off x="273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0" name="Picture Placeholder 2"/>
          <p:cNvSpPr>
            <a:spLocks noGrp="1"/>
          </p:cNvSpPr>
          <p:nvPr>
            <p:ph type="pic" sz="quarter" idx="23" hasCustomPrompt="1"/>
          </p:nvPr>
        </p:nvSpPr>
        <p:spPr>
          <a:xfrm>
            <a:off x="4012777"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1" name="Picture Placeholder 2"/>
          <p:cNvSpPr>
            <a:spLocks noGrp="1"/>
          </p:cNvSpPr>
          <p:nvPr>
            <p:ph type="pic" sz="quarter" idx="24" hasCustomPrompt="1"/>
          </p:nvPr>
        </p:nvSpPr>
        <p:spPr>
          <a:xfrm>
            <a:off x="4012777"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2" name="Picture Placeholder 2"/>
          <p:cNvSpPr>
            <a:spLocks noGrp="1"/>
          </p:cNvSpPr>
          <p:nvPr>
            <p:ph type="pic" sz="quarter" idx="25" hasCustomPrompt="1"/>
          </p:nvPr>
        </p:nvSpPr>
        <p:spPr>
          <a:xfrm>
            <a:off x="4012777"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3" name="Picture Placeholder 2"/>
          <p:cNvSpPr>
            <a:spLocks noGrp="1"/>
          </p:cNvSpPr>
          <p:nvPr>
            <p:ph type="pic" sz="quarter" idx="26" hasCustomPrompt="1"/>
          </p:nvPr>
        </p:nvSpPr>
        <p:spPr>
          <a:xfrm>
            <a:off x="5290971"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4" name="Picture Placeholder 2"/>
          <p:cNvSpPr>
            <a:spLocks noGrp="1"/>
          </p:cNvSpPr>
          <p:nvPr>
            <p:ph type="pic" sz="quarter" idx="27" hasCustomPrompt="1"/>
          </p:nvPr>
        </p:nvSpPr>
        <p:spPr>
          <a:xfrm>
            <a:off x="5290971"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5" name="Picture Placeholder 2"/>
          <p:cNvSpPr>
            <a:spLocks noGrp="1"/>
          </p:cNvSpPr>
          <p:nvPr>
            <p:ph type="pic" sz="quarter" idx="28" hasCustomPrompt="1"/>
          </p:nvPr>
        </p:nvSpPr>
        <p:spPr>
          <a:xfrm>
            <a:off x="5290971"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6" name="Picture Placeholder 2"/>
          <p:cNvSpPr>
            <a:spLocks noGrp="1"/>
          </p:cNvSpPr>
          <p:nvPr>
            <p:ph type="pic" sz="quarter" idx="29" hasCustomPrompt="1"/>
          </p:nvPr>
        </p:nvSpPr>
        <p:spPr>
          <a:xfrm>
            <a:off x="656916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7" name="Picture Placeholder 2"/>
          <p:cNvSpPr>
            <a:spLocks noGrp="1"/>
          </p:cNvSpPr>
          <p:nvPr>
            <p:ph type="pic" sz="quarter" idx="30" hasCustomPrompt="1"/>
          </p:nvPr>
        </p:nvSpPr>
        <p:spPr>
          <a:xfrm>
            <a:off x="656916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8" name="Picture Placeholder 2"/>
          <p:cNvSpPr>
            <a:spLocks noGrp="1"/>
          </p:cNvSpPr>
          <p:nvPr>
            <p:ph type="pic" sz="quarter" idx="31" hasCustomPrompt="1"/>
          </p:nvPr>
        </p:nvSpPr>
        <p:spPr>
          <a:xfrm>
            <a:off x="656916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8803333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529756477"/>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2" y="1360112"/>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050659997"/>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11289051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1435974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3" name="Rectangle 2"/>
          <p:cNvSpPr/>
          <p:nvPr userDrawn="1"/>
        </p:nvSpPr>
        <p:spPr>
          <a:xfrm>
            <a:off x="7843838" y="5591176"/>
            <a:ext cx="1050131" cy="1114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350">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0083" y="5671022"/>
            <a:ext cx="793385" cy="1034578"/>
          </a:xfrm>
          <a:prstGeom prst="rect">
            <a:avLst/>
          </a:prstGeom>
        </p:spPr>
      </p:pic>
    </p:spTree>
    <p:extLst>
      <p:ext uri="{BB962C8B-B14F-4D97-AF65-F5344CB8AC3E}">
        <p14:creationId xmlns:p14="http://schemas.microsoft.com/office/powerpoint/2010/main" val="344526941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1" y="2249488"/>
            <a:ext cx="6729413" cy="2462212"/>
          </a:xfrm>
          <a:prstGeom prst="rect">
            <a:avLst/>
          </a:prstGeom>
        </p:spPr>
        <p:txBody>
          <a:bodyPr vert="horz"/>
          <a:lstStyle>
            <a:lvl1pPr>
              <a:defRPr sz="21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4991650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2"/>
            <a:ext cx="3620835" cy="1694036"/>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58029890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age 02">
    <p:spTree>
      <p:nvGrpSpPr>
        <p:cNvPr id="1" name=""/>
        <p:cNvGrpSpPr/>
        <p:nvPr/>
      </p:nvGrpSpPr>
      <p:grpSpPr>
        <a:xfrm>
          <a:off x="0" y="0"/>
          <a:ext cx="0" cy="0"/>
          <a:chOff x="0" y="0"/>
          <a:chExt cx="0" cy="0"/>
        </a:xfrm>
      </p:grpSpPr>
      <p:sp>
        <p:nvSpPr>
          <p:cNvPr id="7"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231693938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8"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1" y="4146549"/>
            <a:ext cx="2597150" cy="1793774"/>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9" y="4146551"/>
            <a:ext cx="2597150" cy="1793773"/>
          </a:xfrm>
          <a:prstGeom prst="rect">
            <a:avLst/>
          </a:prstGeom>
        </p:spPr>
        <p:txBody>
          <a:bodyPr vert="horz"/>
          <a:lstStyle>
            <a:lvl1pPr marL="0" marR="0" indent="0" algn="l" defTabSz="342900" rtl="0" eaLnBrk="1" fontAlgn="auto" latinLnBrk="0" hangingPunct="1">
              <a:lnSpc>
                <a:spcPct val="100000"/>
              </a:lnSpc>
              <a:spcBef>
                <a:spcPct val="20000"/>
              </a:spcBef>
              <a:spcAft>
                <a:spcPts val="0"/>
              </a:spcAft>
              <a:buClrTx/>
              <a:buSzTx/>
              <a:buFontTx/>
              <a:buNone/>
              <a:tabLst/>
              <a:defRPr sz="750" b="0" i="0" baseline="0">
                <a:solidFill>
                  <a:schemeClr val="tx1"/>
                </a:solidFill>
                <a:latin typeface=""/>
              </a:defRPr>
            </a:lvl1pPr>
          </a:lstStyle>
          <a:p>
            <a:pPr marL="0" marR="0" lvl="0" indent="0" algn="l" defTabSz="3429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3" y="4146550"/>
            <a:ext cx="2597150" cy="1793772"/>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312595312"/>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2" y="4012238"/>
            <a:ext cx="2597355" cy="1403698"/>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4" y="1368324"/>
            <a:ext cx="5450759" cy="3269840"/>
          </a:xfrm>
          <a:prstGeom prst="roundRect">
            <a:avLst>
              <a:gd name="adj" fmla="val 6284"/>
            </a:avLst>
          </a:prstGeom>
        </p:spPr>
        <p:txBody>
          <a:bodyPr vert="horz"/>
          <a:lstStyle>
            <a:lvl1pPr algn="ctr">
              <a:defRPr sz="135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2"/>
            <a:ext cx="2597150" cy="777773"/>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4" y="4752875"/>
            <a:ext cx="1446161" cy="1326125"/>
          </a:xfrm>
          <a:prstGeom prst="roundRect">
            <a:avLst>
              <a:gd name="adj" fmla="val 9147"/>
            </a:avLst>
          </a:prstGeom>
        </p:spPr>
        <p:txBody>
          <a:bodyPr vert="horz"/>
          <a:lstStyle>
            <a:lvl1pPr algn="ctr">
              <a:defRPr sz="135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1267725057"/>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7" y="1904153"/>
            <a:ext cx="3620835" cy="1586301"/>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565587135"/>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5" name="Picture Placeholder 2"/>
          <p:cNvSpPr>
            <a:spLocks noGrp="1"/>
          </p:cNvSpPr>
          <p:nvPr>
            <p:ph type="pic" sz="quarter" idx="18" hasCustomPrompt="1"/>
          </p:nvPr>
        </p:nvSpPr>
        <p:spPr>
          <a:xfrm>
            <a:off x="146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6" name="Picture Placeholder 2"/>
          <p:cNvSpPr>
            <a:spLocks noGrp="1"/>
          </p:cNvSpPr>
          <p:nvPr>
            <p:ph type="pic" sz="quarter" idx="19" hasCustomPrompt="1"/>
          </p:nvPr>
        </p:nvSpPr>
        <p:spPr>
          <a:xfrm>
            <a:off x="146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7" name="Picture Placeholder 2"/>
          <p:cNvSpPr>
            <a:spLocks noGrp="1"/>
          </p:cNvSpPr>
          <p:nvPr>
            <p:ph type="pic" sz="quarter" idx="20" hasCustomPrompt="1"/>
          </p:nvPr>
        </p:nvSpPr>
        <p:spPr>
          <a:xfrm>
            <a:off x="273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8" name="Picture Placeholder 2"/>
          <p:cNvSpPr>
            <a:spLocks noGrp="1"/>
          </p:cNvSpPr>
          <p:nvPr>
            <p:ph type="pic" sz="quarter" idx="21" hasCustomPrompt="1"/>
          </p:nvPr>
        </p:nvSpPr>
        <p:spPr>
          <a:xfrm>
            <a:off x="273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9" name="Picture Placeholder 2"/>
          <p:cNvSpPr>
            <a:spLocks noGrp="1"/>
          </p:cNvSpPr>
          <p:nvPr>
            <p:ph type="pic" sz="quarter" idx="22" hasCustomPrompt="1"/>
          </p:nvPr>
        </p:nvSpPr>
        <p:spPr>
          <a:xfrm>
            <a:off x="273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0" name="Picture Placeholder 2"/>
          <p:cNvSpPr>
            <a:spLocks noGrp="1"/>
          </p:cNvSpPr>
          <p:nvPr>
            <p:ph type="pic" sz="quarter" idx="23" hasCustomPrompt="1"/>
          </p:nvPr>
        </p:nvSpPr>
        <p:spPr>
          <a:xfrm>
            <a:off x="4012777"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1" name="Picture Placeholder 2"/>
          <p:cNvSpPr>
            <a:spLocks noGrp="1"/>
          </p:cNvSpPr>
          <p:nvPr>
            <p:ph type="pic" sz="quarter" idx="24" hasCustomPrompt="1"/>
          </p:nvPr>
        </p:nvSpPr>
        <p:spPr>
          <a:xfrm>
            <a:off x="4012777"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2" name="Picture Placeholder 2"/>
          <p:cNvSpPr>
            <a:spLocks noGrp="1"/>
          </p:cNvSpPr>
          <p:nvPr>
            <p:ph type="pic" sz="quarter" idx="25" hasCustomPrompt="1"/>
          </p:nvPr>
        </p:nvSpPr>
        <p:spPr>
          <a:xfrm>
            <a:off x="4012777"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3" name="Picture Placeholder 2"/>
          <p:cNvSpPr>
            <a:spLocks noGrp="1"/>
          </p:cNvSpPr>
          <p:nvPr>
            <p:ph type="pic" sz="quarter" idx="26" hasCustomPrompt="1"/>
          </p:nvPr>
        </p:nvSpPr>
        <p:spPr>
          <a:xfrm>
            <a:off x="5290971"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4" name="Picture Placeholder 2"/>
          <p:cNvSpPr>
            <a:spLocks noGrp="1"/>
          </p:cNvSpPr>
          <p:nvPr>
            <p:ph type="pic" sz="quarter" idx="27" hasCustomPrompt="1"/>
          </p:nvPr>
        </p:nvSpPr>
        <p:spPr>
          <a:xfrm>
            <a:off x="5290971"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5" name="Picture Placeholder 2"/>
          <p:cNvSpPr>
            <a:spLocks noGrp="1"/>
          </p:cNvSpPr>
          <p:nvPr>
            <p:ph type="pic" sz="quarter" idx="28" hasCustomPrompt="1"/>
          </p:nvPr>
        </p:nvSpPr>
        <p:spPr>
          <a:xfrm>
            <a:off x="5290971"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6" name="Picture Placeholder 2"/>
          <p:cNvSpPr>
            <a:spLocks noGrp="1"/>
          </p:cNvSpPr>
          <p:nvPr>
            <p:ph type="pic" sz="quarter" idx="29" hasCustomPrompt="1"/>
          </p:nvPr>
        </p:nvSpPr>
        <p:spPr>
          <a:xfrm>
            <a:off x="656916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7" name="Picture Placeholder 2"/>
          <p:cNvSpPr>
            <a:spLocks noGrp="1"/>
          </p:cNvSpPr>
          <p:nvPr>
            <p:ph type="pic" sz="quarter" idx="30" hasCustomPrompt="1"/>
          </p:nvPr>
        </p:nvSpPr>
        <p:spPr>
          <a:xfrm>
            <a:off x="656916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8" name="Picture Placeholder 2"/>
          <p:cNvSpPr>
            <a:spLocks noGrp="1"/>
          </p:cNvSpPr>
          <p:nvPr>
            <p:ph type="pic" sz="quarter" idx="31" hasCustomPrompt="1"/>
          </p:nvPr>
        </p:nvSpPr>
        <p:spPr>
          <a:xfrm>
            <a:off x="656916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351785679"/>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008425702"/>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2" y="1360112"/>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539173824"/>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38309814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1_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3968562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3" name="Rectangle 2"/>
          <p:cNvSpPr/>
          <p:nvPr userDrawn="1"/>
        </p:nvSpPr>
        <p:spPr>
          <a:xfrm>
            <a:off x="7843838" y="5591176"/>
            <a:ext cx="1050131" cy="11144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350">
              <a:solidFill>
                <a:prstClr val="white"/>
              </a:solidFill>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0083" y="5671022"/>
            <a:ext cx="793385" cy="1034578"/>
          </a:xfrm>
          <a:prstGeom prst="rect">
            <a:avLst/>
          </a:prstGeom>
        </p:spPr>
      </p:pic>
    </p:spTree>
    <p:extLst>
      <p:ext uri="{BB962C8B-B14F-4D97-AF65-F5344CB8AC3E}">
        <p14:creationId xmlns:p14="http://schemas.microsoft.com/office/powerpoint/2010/main" val="42043095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1" y="2249488"/>
            <a:ext cx="6729413" cy="2462212"/>
          </a:xfrm>
          <a:prstGeom prst="rect">
            <a:avLst/>
          </a:prstGeom>
        </p:spPr>
        <p:txBody>
          <a:bodyPr vert="horz"/>
          <a:lstStyle>
            <a:lvl1pPr>
              <a:defRPr sz="21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24160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Page 03">
    <p:spTree>
      <p:nvGrpSpPr>
        <p:cNvPr id="1" name=""/>
        <p:cNvGrpSpPr/>
        <p:nvPr/>
      </p:nvGrpSpPr>
      <p:grpSpPr>
        <a:xfrm>
          <a:off x="0" y="0"/>
          <a:ext cx="0" cy="0"/>
          <a:chOff x="0" y="0"/>
          <a:chExt cx="0" cy="0"/>
        </a:xfrm>
      </p:grpSpPr>
      <p:sp>
        <p:nvSpPr>
          <p:cNvPr id="5" name="Text Placeholder 12"/>
          <p:cNvSpPr>
            <a:spLocks noGrp="1"/>
          </p:cNvSpPr>
          <p:nvPr>
            <p:ph type="body" sz="quarter" idx="10" hasCustomPrompt="1"/>
          </p:nvPr>
        </p:nvSpPr>
        <p:spPr>
          <a:xfrm>
            <a:off x="3465513" y="2138363"/>
            <a:ext cx="5157787" cy="3074987"/>
          </a:xfrm>
          <a:prstGeom prst="rect">
            <a:avLst/>
          </a:prstGeom>
        </p:spPr>
        <p:txBody>
          <a:bodyPr vert="horz"/>
          <a:lstStyle>
            <a:lvl1pPr marL="0" indent="0">
              <a:buFontTx/>
              <a:buNone/>
              <a:defRPr sz="36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95218851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2"/>
            <a:ext cx="3620835" cy="1694036"/>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046724482"/>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8" y="1357527"/>
            <a:ext cx="2597355" cy="2648466"/>
          </a:xfrm>
          <a:prstGeom prst="roundRect">
            <a:avLst>
              <a:gd name="adj" fmla="val 4049"/>
            </a:avLst>
          </a:prstGeom>
        </p:spPr>
        <p:txBody>
          <a:bodyPr vert="horz"/>
          <a:lstStyle>
            <a:lvl1pPr algn="ctr">
              <a:defRPr sz="135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1" y="4146549"/>
            <a:ext cx="2597150" cy="1793774"/>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9" y="4146551"/>
            <a:ext cx="2597150" cy="1793773"/>
          </a:xfrm>
          <a:prstGeom prst="rect">
            <a:avLst/>
          </a:prstGeom>
        </p:spPr>
        <p:txBody>
          <a:bodyPr vert="horz"/>
          <a:lstStyle>
            <a:lvl1pPr marL="0" marR="0" indent="0" algn="l" defTabSz="342900" rtl="0" eaLnBrk="1" fontAlgn="auto" latinLnBrk="0" hangingPunct="1">
              <a:lnSpc>
                <a:spcPct val="100000"/>
              </a:lnSpc>
              <a:spcBef>
                <a:spcPct val="20000"/>
              </a:spcBef>
              <a:spcAft>
                <a:spcPts val="0"/>
              </a:spcAft>
              <a:buClrTx/>
              <a:buSzTx/>
              <a:buFontTx/>
              <a:buNone/>
              <a:tabLst/>
              <a:defRPr sz="750" b="0" i="0" baseline="0">
                <a:solidFill>
                  <a:schemeClr val="tx1"/>
                </a:solidFill>
                <a:latin typeface=""/>
              </a:defRPr>
            </a:lvl1pPr>
          </a:lstStyle>
          <a:p>
            <a:pPr marL="0" marR="0" lvl="0" indent="0" algn="l" defTabSz="3429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3" y="4146550"/>
            <a:ext cx="2597150" cy="1793772"/>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968664016"/>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2" y="4012238"/>
            <a:ext cx="2597355" cy="1403698"/>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4" y="1368324"/>
            <a:ext cx="5450759" cy="3269840"/>
          </a:xfrm>
          <a:prstGeom prst="roundRect">
            <a:avLst>
              <a:gd name="adj" fmla="val 6284"/>
            </a:avLst>
          </a:prstGeom>
        </p:spPr>
        <p:txBody>
          <a:bodyPr vert="horz"/>
          <a:lstStyle>
            <a:lvl1pPr algn="ctr">
              <a:defRPr sz="135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2"/>
            <a:ext cx="2597150" cy="777773"/>
          </a:xfrm>
          <a:prstGeom prst="rect">
            <a:avLst/>
          </a:prstGeom>
        </p:spPr>
        <p:txBody>
          <a:bodyPr vert="horz"/>
          <a:lstStyle>
            <a:lvl1pPr>
              <a:defRPr sz="75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4" y="4752875"/>
            <a:ext cx="1446161" cy="1326125"/>
          </a:xfrm>
          <a:prstGeom prst="roundRect">
            <a:avLst>
              <a:gd name="adj" fmla="val 9147"/>
            </a:avLst>
          </a:prstGeom>
        </p:spPr>
        <p:txBody>
          <a:bodyPr vert="horz"/>
          <a:lstStyle>
            <a:lvl1pPr algn="ctr">
              <a:defRPr sz="135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350" kern="1200" baseline="0"/>
            </a:lvl1pPr>
          </a:lstStyle>
          <a:p>
            <a:r>
              <a:rPr lang="en-US" dirty="0" smtClean="0"/>
              <a:t>Click to insert image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548881247"/>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7" y="1904153"/>
            <a:ext cx="3620835" cy="1586301"/>
          </a:xfrm>
          <a:prstGeom prst="rect">
            <a:avLst/>
          </a:prstGeom>
        </p:spPr>
        <p:txBody>
          <a:bodyPr vert="horz"/>
          <a:lstStyle>
            <a:lvl1pPr rtl="0">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6"/>
            <a:ext cx="3620706" cy="1971675"/>
          </a:xfrm>
          <a:prstGeom prst="rect">
            <a:avLst/>
          </a:prstGeom>
        </p:spPr>
        <p:txBody>
          <a:bodyPr vert="horz" lIns="108000"/>
          <a:lstStyle>
            <a:lvl1pPr marL="78300" indent="-132300">
              <a:buClr>
                <a:srgbClr val="DF7A00"/>
              </a:buClr>
              <a:buSzPct val="120000"/>
              <a:buFont typeface="Arial"/>
              <a:buChar char="•"/>
              <a:defRPr sz="105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354671452"/>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5" name="Picture Placeholder 2"/>
          <p:cNvSpPr>
            <a:spLocks noGrp="1"/>
          </p:cNvSpPr>
          <p:nvPr>
            <p:ph type="pic" sz="quarter" idx="18" hasCustomPrompt="1"/>
          </p:nvPr>
        </p:nvSpPr>
        <p:spPr>
          <a:xfrm>
            <a:off x="146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6" name="Picture Placeholder 2"/>
          <p:cNvSpPr>
            <a:spLocks noGrp="1"/>
          </p:cNvSpPr>
          <p:nvPr>
            <p:ph type="pic" sz="quarter" idx="19" hasCustomPrompt="1"/>
          </p:nvPr>
        </p:nvSpPr>
        <p:spPr>
          <a:xfrm>
            <a:off x="146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7" name="Picture Placeholder 2"/>
          <p:cNvSpPr>
            <a:spLocks noGrp="1"/>
          </p:cNvSpPr>
          <p:nvPr>
            <p:ph type="pic" sz="quarter" idx="20" hasCustomPrompt="1"/>
          </p:nvPr>
        </p:nvSpPr>
        <p:spPr>
          <a:xfrm>
            <a:off x="273458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8" name="Picture Placeholder 2"/>
          <p:cNvSpPr>
            <a:spLocks noGrp="1"/>
          </p:cNvSpPr>
          <p:nvPr>
            <p:ph type="pic" sz="quarter" idx="21" hasCustomPrompt="1"/>
          </p:nvPr>
        </p:nvSpPr>
        <p:spPr>
          <a:xfrm>
            <a:off x="273458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29" name="Picture Placeholder 2"/>
          <p:cNvSpPr>
            <a:spLocks noGrp="1"/>
          </p:cNvSpPr>
          <p:nvPr>
            <p:ph type="pic" sz="quarter" idx="22" hasCustomPrompt="1"/>
          </p:nvPr>
        </p:nvSpPr>
        <p:spPr>
          <a:xfrm>
            <a:off x="273458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0" name="Picture Placeholder 2"/>
          <p:cNvSpPr>
            <a:spLocks noGrp="1"/>
          </p:cNvSpPr>
          <p:nvPr>
            <p:ph type="pic" sz="quarter" idx="23" hasCustomPrompt="1"/>
          </p:nvPr>
        </p:nvSpPr>
        <p:spPr>
          <a:xfrm>
            <a:off x="4012777"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1" name="Picture Placeholder 2"/>
          <p:cNvSpPr>
            <a:spLocks noGrp="1"/>
          </p:cNvSpPr>
          <p:nvPr>
            <p:ph type="pic" sz="quarter" idx="24" hasCustomPrompt="1"/>
          </p:nvPr>
        </p:nvSpPr>
        <p:spPr>
          <a:xfrm>
            <a:off x="4012777"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2" name="Picture Placeholder 2"/>
          <p:cNvSpPr>
            <a:spLocks noGrp="1"/>
          </p:cNvSpPr>
          <p:nvPr>
            <p:ph type="pic" sz="quarter" idx="25" hasCustomPrompt="1"/>
          </p:nvPr>
        </p:nvSpPr>
        <p:spPr>
          <a:xfrm>
            <a:off x="4012777"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3" name="Picture Placeholder 2"/>
          <p:cNvSpPr>
            <a:spLocks noGrp="1"/>
          </p:cNvSpPr>
          <p:nvPr>
            <p:ph type="pic" sz="quarter" idx="26" hasCustomPrompt="1"/>
          </p:nvPr>
        </p:nvSpPr>
        <p:spPr>
          <a:xfrm>
            <a:off x="5290971"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4" name="Picture Placeholder 2"/>
          <p:cNvSpPr>
            <a:spLocks noGrp="1"/>
          </p:cNvSpPr>
          <p:nvPr>
            <p:ph type="pic" sz="quarter" idx="27" hasCustomPrompt="1"/>
          </p:nvPr>
        </p:nvSpPr>
        <p:spPr>
          <a:xfrm>
            <a:off x="5290971"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5" name="Picture Placeholder 2"/>
          <p:cNvSpPr>
            <a:spLocks noGrp="1"/>
          </p:cNvSpPr>
          <p:nvPr>
            <p:ph type="pic" sz="quarter" idx="28" hasCustomPrompt="1"/>
          </p:nvPr>
        </p:nvSpPr>
        <p:spPr>
          <a:xfrm>
            <a:off x="5290971"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6" name="Picture Placeholder 2"/>
          <p:cNvSpPr>
            <a:spLocks noGrp="1"/>
          </p:cNvSpPr>
          <p:nvPr>
            <p:ph type="pic" sz="quarter" idx="29" hasCustomPrompt="1"/>
          </p:nvPr>
        </p:nvSpPr>
        <p:spPr>
          <a:xfrm>
            <a:off x="6569164" y="1614159"/>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7" name="Picture Placeholder 2"/>
          <p:cNvSpPr>
            <a:spLocks noGrp="1"/>
          </p:cNvSpPr>
          <p:nvPr>
            <p:ph type="pic" sz="quarter" idx="30" hasCustomPrompt="1"/>
          </p:nvPr>
        </p:nvSpPr>
        <p:spPr>
          <a:xfrm>
            <a:off x="6569164" y="285957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sp>
        <p:nvSpPr>
          <p:cNvPr id="38" name="Picture Placeholder 2"/>
          <p:cNvSpPr>
            <a:spLocks noGrp="1"/>
          </p:cNvSpPr>
          <p:nvPr>
            <p:ph type="pic" sz="quarter" idx="31" hasCustomPrompt="1"/>
          </p:nvPr>
        </p:nvSpPr>
        <p:spPr>
          <a:xfrm>
            <a:off x="6569164" y="4104998"/>
            <a:ext cx="1116379" cy="1116378"/>
          </a:xfrm>
          <a:prstGeom prst="rect">
            <a:avLst/>
          </a:prstGeom>
        </p:spPr>
        <p:txBody>
          <a:bodyPr vert="horz"/>
          <a:lstStyle>
            <a:lvl1pPr algn="ctr">
              <a:defRPr sz="750" baseline="0"/>
            </a:lvl1pPr>
          </a:lstStyle>
          <a:p>
            <a:r>
              <a:rPr lang="en-US" sz="750" dirty="0" smtClean="0"/>
              <a:t>Click to insert image/logo</a:t>
            </a:r>
            <a:endParaRPr lang="en-US" dirty="0"/>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10819287"/>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2" y="1357527"/>
            <a:ext cx="3620835" cy="435228"/>
          </a:xfrm>
          <a:prstGeom prst="rect">
            <a:avLst/>
          </a:prstGeom>
        </p:spPr>
        <p:txBody>
          <a:bodyPr vert="horz"/>
          <a:lstStyle>
            <a:lvl1pPr>
              <a:defRPr sz="12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2" y="1904153"/>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3662787229"/>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2" y="1360112"/>
            <a:ext cx="3620835" cy="3585525"/>
          </a:xfrm>
          <a:prstGeom prst="rect">
            <a:avLst/>
          </a:prstGeom>
        </p:spPr>
        <p:txBody>
          <a:bodyPr vert="horz"/>
          <a:lstStyle>
            <a:lvl1pPr marL="0" marR="0" indent="0" algn="l" defTabSz="342900" rtl="0" eaLnBrk="1" fontAlgn="auto" latinLnBrk="0" hangingPunct="1">
              <a:lnSpc>
                <a:spcPct val="100000"/>
              </a:lnSpc>
              <a:spcBef>
                <a:spcPts val="1152"/>
              </a:spcBef>
              <a:spcAft>
                <a:spcPts val="0"/>
              </a:spcAft>
              <a:buClrTx/>
              <a:buSzTx/>
              <a:buFontTx/>
              <a:buNone/>
              <a:tabLst/>
              <a:defRPr lang="en-GB" sz="1050" b="0" i="0" u="none" strike="noStrike" baseline="0" smtClean="0">
                <a:solidFill>
                  <a:schemeClr val="tx1"/>
                </a:solidFill>
              </a:defRPr>
            </a:lvl1pPr>
          </a:lstStyle>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p>
          <a:p>
            <a:pPr rtl="0"/>
            <a:r>
              <a:rPr lang="en-GB" sz="1050" b="0" i="0" u="none" strike="noStrike" baseline="0" dirty="0" smtClean="0">
                <a:solidFill>
                  <a:srgbClr val="000000"/>
                </a:solidFill>
                <a:latin typeface="TrebuchetMS"/>
              </a:rPr>
              <a:t>This is a normal paragraph style in Trebuchet Regular at 14 to ensure legibility </a:t>
            </a:r>
            <a:r>
              <a:rPr lang="en-GB" sz="1050" b="0" i="0" u="none" strike="noStrike" baseline="0" dirty="0" err="1" smtClean="0">
                <a:solidFill>
                  <a:srgbClr val="000000"/>
                </a:solidFill>
                <a:latin typeface="TrebuchetMS"/>
              </a:rPr>
              <a:t>hendent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vernatis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sanda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volorem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repudit</a:t>
            </a:r>
            <a:r>
              <a:rPr lang="en-GB" sz="1050" b="0" i="0" u="none" strike="noStrike" baseline="0" dirty="0" smtClean="0">
                <a:solidFill>
                  <a:srgbClr val="000000"/>
                </a:solidFill>
                <a:latin typeface="TrebuchetMS"/>
              </a:rPr>
              <a:t> pa </a:t>
            </a:r>
            <a:r>
              <a:rPr lang="en-GB" sz="1050" b="0" i="0" u="none" strike="noStrike" baseline="0" dirty="0" err="1" smtClean="0">
                <a:solidFill>
                  <a:srgbClr val="000000"/>
                </a:solidFill>
                <a:latin typeface="TrebuchetMS"/>
              </a:rPr>
              <a:t>sectiberis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restrum</a:t>
            </a:r>
            <a:r>
              <a:rPr lang="en-GB" sz="1050" b="0" i="0" u="none" strike="noStrike" baseline="0" dirty="0" smtClean="0">
                <a:solidFill>
                  <a:srgbClr val="000000"/>
                </a:solidFill>
                <a:latin typeface="TrebuchetMS"/>
              </a:rPr>
              <a:t> qui tem </a:t>
            </a:r>
            <a:r>
              <a:rPr lang="en-GB" sz="1050" b="0" i="0" u="none" strike="noStrike" baseline="0" dirty="0" err="1" smtClean="0">
                <a:solidFill>
                  <a:srgbClr val="000000"/>
                </a:solidFill>
                <a:latin typeface="TrebuchetMS"/>
              </a:rPr>
              <a:t>sentibus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eum</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fugia</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duciet</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venimol</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oritas</a:t>
            </a:r>
            <a:r>
              <a:rPr lang="en-GB" sz="1050" b="0" i="0" u="none" strike="noStrike" baseline="0" dirty="0" smtClean="0">
                <a:solidFill>
                  <a:srgbClr val="000000"/>
                </a:solidFill>
                <a:latin typeface="TrebuchetMS"/>
              </a:rPr>
              <a:t> </a:t>
            </a:r>
            <a:r>
              <a:rPr lang="en-GB" sz="1050" b="0" i="0" u="none" strike="noStrike" baseline="0" dirty="0" err="1" smtClean="0">
                <a:solidFill>
                  <a:srgbClr val="000000"/>
                </a:solidFill>
                <a:latin typeface="TrebuchetMS"/>
              </a:rPr>
              <a:t>corumquossed</a:t>
            </a:r>
            <a:r>
              <a:rPr lang="en-GB" sz="1050" b="0" i="0" u="none" strike="noStrike" baseline="0" dirty="0" smtClean="0">
                <a:solidFill>
                  <a:srgbClr val="000000"/>
                </a:solidFill>
                <a:latin typeface="TrebuchetMS"/>
              </a:rPr>
              <a:t>.</a:t>
            </a:r>
            <a:endParaRPr lang="en-GB" sz="1050" b="0" i="0" u="none" strike="noStrike" baseline="30000" dirty="0" smtClean="0">
              <a:solidFill>
                <a:srgbClr val="000000"/>
              </a:solidFill>
              <a:latin typeface="TrebuchetMS"/>
            </a:endParaRPr>
          </a:p>
          <a:p>
            <a:pPr rtl="0"/>
            <a:endParaRPr lang="en-GB" sz="1050" b="0" i="0" u="none" strike="noStrike" baseline="30000" dirty="0" smtClean="0">
              <a:solidFill>
                <a:srgbClr val="000000"/>
              </a:solidFill>
              <a:latin typeface="TrebuchetMS"/>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960583788"/>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Divider Page 01:purple">
    <p:bg>
      <p:bgPr>
        <a:solidFill>
          <a:srgbClr val="671E75"/>
        </a:solidFill>
        <a:effectLst/>
      </p:bgPr>
    </p:bg>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3465514" y="2138365"/>
            <a:ext cx="5157787" cy="3074987"/>
          </a:xfrm>
          <a:prstGeom prst="rect">
            <a:avLst/>
          </a:prstGeom>
        </p:spPr>
        <p:txBody>
          <a:bodyPr vert="horz"/>
          <a:lstStyle>
            <a:lvl1pPr marL="0" indent="0">
              <a:buFontTx/>
              <a:buNone/>
              <a:defRPr sz="2700" b="1" i="0" cap="all" baseline="0">
                <a:solidFill>
                  <a:schemeClr val="bg1"/>
                </a:solidFill>
                <a:latin typeface=""/>
              </a:defRPr>
            </a:lvl1pPr>
          </a:lstStyle>
          <a:p>
            <a:pPr lvl="0"/>
            <a:r>
              <a:rPr lang="en-AU" dirty="0" smtClean="0"/>
              <a:t>DIVIDER PAGE: CLICK TO EDIT TEXT PLUPTIUS DOLORPO REHENTINIAS DOLUT LABOR RECUSCI</a:t>
            </a:r>
            <a:endParaRPr lang="en-US" dirty="0"/>
          </a:p>
        </p:txBody>
      </p:sp>
    </p:spTree>
    <p:extLst>
      <p:ext uri="{BB962C8B-B14F-4D97-AF65-F5344CB8AC3E}">
        <p14:creationId xmlns:p14="http://schemas.microsoft.com/office/powerpoint/2010/main" val="39315067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5"/>
            <a:ext cx="7219950" cy="2606675"/>
          </a:xfrm>
          <a:prstGeom prst="rect">
            <a:avLst/>
          </a:prstGeom>
        </p:spPr>
        <p:txBody>
          <a:bodyPr vert="horz"/>
          <a:lstStyle>
            <a:lvl1pPr>
              <a:defRPr sz="3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3000">
                <a:solidFill>
                  <a:srgbClr val="DF7A00"/>
                </a:solidFill>
                <a:latin typeface=""/>
              </a:defRPr>
            </a:lvl1pPr>
            <a:lvl2pPr>
              <a:defRPr sz="3000">
                <a:solidFill>
                  <a:srgbClr val="DF7A00"/>
                </a:solidFill>
                <a:latin typeface=""/>
              </a:defRPr>
            </a:lvl2pPr>
            <a:lvl3pPr>
              <a:defRPr sz="3000">
                <a:solidFill>
                  <a:srgbClr val="DF7A00"/>
                </a:solidFill>
                <a:latin typeface=""/>
              </a:defRPr>
            </a:lvl3pPr>
            <a:lvl4pPr>
              <a:defRPr sz="3000">
                <a:solidFill>
                  <a:srgbClr val="DF7A00"/>
                </a:solidFill>
                <a:latin typeface=""/>
              </a:defRPr>
            </a:lvl4pPr>
            <a:lvl5pPr>
              <a:defRPr sz="3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3" y="423865"/>
            <a:ext cx="7309268" cy="568325"/>
          </a:xfrm>
          <a:prstGeom prst="rect">
            <a:avLst/>
          </a:prstGeom>
        </p:spPr>
        <p:txBody>
          <a:bodyPr vert="horz" anchor="ctr" anchorCtr="0"/>
          <a:lstStyle>
            <a:lvl1pPr algn="l">
              <a:defRPr sz="135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59595" y="5637155"/>
            <a:ext cx="1014984" cy="992658"/>
          </a:xfrm>
          <a:prstGeom prst="rect">
            <a:avLst/>
          </a:prstGeom>
        </p:spPr>
      </p:pic>
    </p:spTree>
    <p:extLst>
      <p:ext uri="{BB962C8B-B14F-4D97-AF65-F5344CB8AC3E}">
        <p14:creationId xmlns:p14="http://schemas.microsoft.com/office/powerpoint/2010/main" val="277040726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3"/>
            <a:ext cx="7219950" cy="2606675"/>
          </a:xfrm>
          <a:prstGeom prst="rect">
            <a:avLst/>
          </a:prstGeom>
        </p:spPr>
        <p:txBody>
          <a:bodyPr vert="horz"/>
          <a:lstStyle>
            <a:lvl1pPr>
              <a:defRPr sz="4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4000">
                <a:solidFill>
                  <a:srgbClr val="DF7A00"/>
                </a:solidFill>
                <a:latin typeface=""/>
              </a:defRPr>
            </a:lvl1pPr>
            <a:lvl2pPr>
              <a:defRPr sz="4000">
                <a:solidFill>
                  <a:srgbClr val="DF7A00"/>
                </a:solidFill>
                <a:latin typeface=""/>
              </a:defRPr>
            </a:lvl2pPr>
            <a:lvl3pPr>
              <a:defRPr sz="4000">
                <a:solidFill>
                  <a:srgbClr val="DF7A00"/>
                </a:solidFill>
                <a:latin typeface=""/>
              </a:defRPr>
            </a:lvl3pPr>
            <a:lvl4pPr>
              <a:defRPr sz="4000">
                <a:solidFill>
                  <a:srgbClr val="DF7A00"/>
                </a:solidFill>
                <a:latin typeface=""/>
              </a:defRPr>
            </a:lvl4pPr>
            <a:lvl5pPr>
              <a:defRPr sz="4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Tree>
    <p:extLst>
      <p:ext uri="{BB962C8B-B14F-4D97-AF65-F5344CB8AC3E}">
        <p14:creationId xmlns:p14="http://schemas.microsoft.com/office/powerpoint/2010/main" val="655474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3"/>
            <a:ext cx="7219950" cy="2606675"/>
          </a:xfrm>
          <a:prstGeom prst="rect">
            <a:avLst/>
          </a:prstGeom>
        </p:spPr>
        <p:txBody>
          <a:bodyPr vert="horz"/>
          <a:lstStyle>
            <a:lvl1pPr>
              <a:defRPr sz="4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4000">
                <a:solidFill>
                  <a:srgbClr val="DF7A00"/>
                </a:solidFill>
                <a:latin typeface=""/>
              </a:defRPr>
            </a:lvl1pPr>
            <a:lvl2pPr>
              <a:defRPr sz="4000">
                <a:solidFill>
                  <a:srgbClr val="DF7A00"/>
                </a:solidFill>
                <a:latin typeface=""/>
              </a:defRPr>
            </a:lvl2pPr>
            <a:lvl3pPr>
              <a:defRPr sz="4000">
                <a:solidFill>
                  <a:srgbClr val="DF7A00"/>
                </a:solidFill>
                <a:latin typeface=""/>
              </a:defRPr>
            </a:lvl3pPr>
            <a:lvl4pPr>
              <a:defRPr sz="4000">
                <a:solidFill>
                  <a:srgbClr val="DF7A00"/>
                </a:solidFill>
                <a:latin typeface=""/>
              </a:defRPr>
            </a:lvl4pPr>
            <a:lvl5pPr>
              <a:defRPr sz="4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Tree>
    <p:extLst>
      <p:ext uri="{BB962C8B-B14F-4D97-AF65-F5344CB8AC3E}">
        <p14:creationId xmlns:p14="http://schemas.microsoft.com/office/powerpoint/2010/main" val="409804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0" y="2249488"/>
            <a:ext cx="6729413" cy="2462212"/>
          </a:xfrm>
          <a:prstGeom prst="rect">
            <a:avLst/>
          </a:prstGeom>
        </p:spPr>
        <p:txBody>
          <a:bodyPr vert="horz"/>
          <a:lstStyle>
            <a:lvl1pPr>
              <a:defRPr sz="28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16899597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Main Slide: Content + Bullet + Imag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2"/>
            <a:ext cx="3620835" cy="1694036"/>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8" name="Text Placeholder 7"/>
          <p:cNvSpPr>
            <a:spLocks noGrp="1"/>
          </p:cNvSpPr>
          <p:nvPr>
            <p:ph type="body" sz="quarter" idx="15" hasCustomPrompt="1"/>
          </p:nvPr>
        </p:nvSpPr>
        <p:spPr>
          <a:xfrm>
            <a:off x="457200"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
        <p:nvSpPr>
          <p:cNvPr id="26" name="Picture Placeholder 25"/>
          <p:cNvSpPr>
            <a:spLocks noGrp="1"/>
          </p:cNvSpPr>
          <p:nvPr>
            <p:ph type="pic" sz="quarter" idx="16" hasCustomPrompt="1"/>
          </p:nvPr>
        </p:nvSpPr>
        <p:spPr>
          <a:xfrm>
            <a:off x="4747465" y="1357527"/>
            <a:ext cx="4052406" cy="4132150"/>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3291751734"/>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Main Slide: Images + Tex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456782"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9" name="Picture Placeholder 25"/>
          <p:cNvSpPr>
            <a:spLocks noGrp="1"/>
          </p:cNvSpPr>
          <p:nvPr>
            <p:ph type="pic" sz="quarter" idx="18" hasCustomPrompt="1"/>
          </p:nvPr>
        </p:nvSpPr>
        <p:spPr>
          <a:xfrm>
            <a:off x="6126727" y="1357527"/>
            <a:ext cx="2597355" cy="2648466"/>
          </a:xfrm>
          <a:prstGeom prst="roundRect">
            <a:avLst>
              <a:gd name="adj" fmla="val 4049"/>
            </a:avLst>
          </a:prstGeom>
        </p:spPr>
        <p:txBody>
          <a:bodyPr vert="horz"/>
          <a:lstStyle>
            <a:lvl1pPr algn="ctr">
              <a:defRPr sz="1800" kern="1200" baseline="0"/>
            </a:lvl1pPr>
          </a:lstStyle>
          <a:p>
            <a:r>
              <a:rPr lang="en-US" dirty="0" smtClean="0"/>
              <a:t>Click to insert image</a:t>
            </a:r>
            <a:endParaRPr lang="en-US" dirty="0"/>
          </a:p>
        </p:txBody>
      </p:sp>
      <p:sp>
        <p:nvSpPr>
          <p:cNvPr id="3" name="Text Placeholder 2"/>
          <p:cNvSpPr>
            <a:spLocks noGrp="1"/>
          </p:cNvSpPr>
          <p:nvPr>
            <p:ph type="body" sz="quarter" idx="19" hasCustomPrompt="1"/>
          </p:nvPr>
        </p:nvSpPr>
        <p:spPr>
          <a:xfrm>
            <a:off x="457200" y="4146549"/>
            <a:ext cx="2597150" cy="1793774"/>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a:t>
            </a:r>
            <a:endParaRPr lang="en-US" dirty="0"/>
          </a:p>
        </p:txBody>
      </p:sp>
      <p:sp>
        <p:nvSpPr>
          <p:cNvPr id="11" name="Text Placeholder 2"/>
          <p:cNvSpPr>
            <a:spLocks noGrp="1"/>
          </p:cNvSpPr>
          <p:nvPr>
            <p:ph type="body" sz="quarter" idx="20" hasCustomPrompt="1"/>
          </p:nvPr>
        </p:nvSpPr>
        <p:spPr>
          <a:xfrm>
            <a:off x="3273528" y="4146549"/>
            <a:ext cx="2597150" cy="1793773"/>
          </a:xfrm>
          <a:prstGeom prst="rect">
            <a:avLst/>
          </a:prstGeom>
        </p:spPr>
        <p:txBody>
          <a:bodyPr vert="horz"/>
          <a:lstStyle>
            <a:lvl1pPr marL="0" marR="0" indent="0" algn="l" defTabSz="457200" rtl="0" eaLnBrk="1" fontAlgn="auto" latinLnBrk="0" hangingPunct="1">
              <a:lnSpc>
                <a:spcPct val="100000"/>
              </a:lnSpc>
              <a:spcBef>
                <a:spcPct val="20000"/>
              </a:spcBef>
              <a:spcAft>
                <a:spcPts val="0"/>
              </a:spcAft>
              <a:buClrTx/>
              <a:buSzTx/>
              <a:buFontTx/>
              <a:buNone/>
              <a:tabLst/>
              <a:defRPr sz="1000" b="0" i="0" baseline="0">
                <a:solidFill>
                  <a:schemeClr val="tx1"/>
                </a:solidFill>
                <a:latin typeface=""/>
              </a:defRPr>
            </a:lvl1pPr>
          </a:lstStyle>
          <a:p>
            <a:pPr marL="0" marR="0" lvl="0" indent="0" algn="l" defTabSz="457200" rtl="0" eaLnBrk="1" fontAlgn="auto" latinLnBrk="0" hangingPunct="1">
              <a:lnSpc>
                <a:spcPct val="100000"/>
              </a:lnSpc>
              <a:spcBef>
                <a:spcPct val="20000"/>
              </a:spcBef>
              <a:spcAft>
                <a:spcPts val="0"/>
              </a:spcAft>
              <a:buClrTx/>
              <a:buSzTx/>
              <a:buFontTx/>
              <a:buNone/>
              <a:tabLst/>
              <a:defRPr/>
            </a:pPr>
            <a:r>
              <a:rPr lang="en-AU" dirty="0" smtClean="0"/>
              <a:t>Caption copy </a:t>
            </a:r>
            <a:r>
              <a:rPr lang="en-AU" dirty="0" err="1" smtClean="0"/>
              <a:t>vollupicime</a:t>
            </a:r>
            <a:r>
              <a:rPr lang="en-AU" dirty="0" smtClean="0"/>
              <a:t> </a:t>
            </a:r>
            <a:r>
              <a:rPr lang="en-AU" dirty="0" err="1" smtClean="0"/>
              <a:t>sitias</a:t>
            </a:r>
            <a:r>
              <a:rPr lang="en-AU" dirty="0" smtClean="0"/>
              <a:t> ex et </a:t>
            </a:r>
            <a:r>
              <a:rPr lang="en-AU" dirty="0" err="1" smtClean="0"/>
              <a:t>que</a:t>
            </a:r>
            <a:r>
              <a:rPr lang="en-AU" dirty="0" smtClean="0"/>
              <a:t> </a:t>
            </a:r>
            <a:r>
              <a:rPr lang="en-AU" dirty="0" err="1" smtClean="0"/>
              <a:t>litios</a:t>
            </a:r>
            <a:r>
              <a:rPr lang="en-AU" dirty="0" smtClean="0"/>
              <a:t> quam a </a:t>
            </a:r>
            <a:r>
              <a:rPr lang="en-AU" dirty="0" err="1" smtClean="0"/>
              <a:t>debita</a:t>
            </a:r>
            <a:r>
              <a:rPr lang="en-AU" dirty="0" smtClean="0"/>
              <a:t> </a:t>
            </a:r>
            <a:r>
              <a:rPr lang="en-AU" dirty="0" err="1" smtClean="0"/>
              <a:t>cumquam</a:t>
            </a:r>
            <a:r>
              <a:rPr lang="en-AU" dirty="0" smtClean="0"/>
              <a:t> </a:t>
            </a:r>
            <a:r>
              <a:rPr lang="en-AU" dirty="0" err="1" smtClean="0"/>
              <a:t>simpor</a:t>
            </a:r>
            <a:r>
              <a:rPr lang="en-AU" dirty="0" smtClean="0"/>
              <a:t> </a:t>
            </a:r>
            <a:r>
              <a:rPr lang="en-AU" dirty="0" err="1" smtClean="0"/>
              <a:t>aritium</a:t>
            </a:r>
            <a:r>
              <a:rPr lang="en-AU" dirty="0" smtClean="0"/>
              <a:t> cum </a:t>
            </a:r>
            <a:r>
              <a:rPr lang="en-AU" dirty="0" err="1" smtClean="0"/>
              <a:t>nescid</a:t>
            </a:r>
            <a:r>
              <a:rPr lang="en-AU" dirty="0" smtClean="0"/>
              <a:t> </a:t>
            </a:r>
            <a:r>
              <a:rPr lang="en-AU" dirty="0" err="1" smtClean="0"/>
              <a:t>quiaspit</a:t>
            </a:r>
            <a:r>
              <a:rPr lang="en-AU" dirty="0" smtClean="0"/>
              <a:t> am </a:t>
            </a:r>
            <a:r>
              <a:rPr lang="en-AU" dirty="0" err="1" smtClean="0"/>
              <a:t>sanisiti</a:t>
            </a:r>
            <a:r>
              <a:rPr lang="en-AU" dirty="0" smtClean="0"/>
              <a:t> </a:t>
            </a:r>
            <a:r>
              <a:rPr lang="en-AU" dirty="0" err="1" smtClean="0"/>
              <a:t>coraten</a:t>
            </a:r>
            <a:r>
              <a:rPr lang="en-AU" dirty="0" smtClean="0"/>
              <a:t> </a:t>
            </a:r>
            <a:r>
              <a:rPr lang="en-AU" dirty="0" err="1" smtClean="0"/>
              <a:t>totatur</a:t>
            </a:r>
            <a:r>
              <a:rPr lang="en-AU" dirty="0" smtClean="0"/>
              <a:t> </a:t>
            </a:r>
            <a:r>
              <a:rPr lang="en-AU" dirty="0" err="1" smtClean="0"/>
              <a:t>reius</a:t>
            </a:r>
            <a:r>
              <a:rPr lang="en-AU" dirty="0" smtClean="0"/>
              <a:t> </a:t>
            </a:r>
            <a:r>
              <a:rPr lang="en-AU" dirty="0" err="1" smtClean="0"/>
              <a:t>eumquaturit</a:t>
            </a:r>
            <a:r>
              <a:rPr lang="en-AU" dirty="0" smtClean="0"/>
              <a:t> voles </a:t>
            </a:r>
            <a:r>
              <a:rPr lang="en-AU" dirty="0" err="1" smtClean="0"/>
              <a:t>sitas</a:t>
            </a:r>
            <a:r>
              <a:rPr lang="en-AU" dirty="0" smtClean="0"/>
              <a:t> am. </a:t>
            </a:r>
            <a:r>
              <a:rPr lang="en-AU" dirty="0" err="1" smtClean="0"/>
              <a:t>Itatent</a:t>
            </a:r>
            <a:r>
              <a:rPr lang="en-AU" dirty="0" smtClean="0"/>
              <a:t> </a:t>
            </a:r>
            <a:r>
              <a:rPr lang="en-AU" dirty="0" err="1" smtClean="0"/>
              <a:t>ea</a:t>
            </a:r>
            <a:r>
              <a:rPr lang="en-AU" dirty="0" smtClean="0"/>
              <a:t> </a:t>
            </a:r>
            <a:r>
              <a:rPr lang="en-AU" dirty="0" err="1" smtClean="0"/>
              <a:t>doleniscipis</a:t>
            </a:r>
            <a:r>
              <a:rPr lang="en-AU" dirty="0" smtClean="0"/>
              <a:t> quo </a:t>
            </a:r>
            <a:r>
              <a:rPr lang="en-AU" dirty="0" err="1" smtClean="0"/>
              <a:t>odit</a:t>
            </a:r>
            <a:r>
              <a:rPr lang="en-AU" dirty="0" smtClean="0"/>
              <a:t> </a:t>
            </a:r>
            <a:r>
              <a:rPr lang="en-AU" dirty="0" err="1" smtClean="0"/>
              <a:t>autet</a:t>
            </a:r>
            <a:r>
              <a:rPr lang="en-AU" dirty="0" smtClean="0"/>
              <a:t> as </a:t>
            </a:r>
            <a:r>
              <a:rPr lang="en-AU" dirty="0" err="1" smtClean="0"/>
              <a:t>suntin</a:t>
            </a:r>
            <a:r>
              <a:rPr lang="en-AU" dirty="0" smtClean="0"/>
              <a:t> pro </a:t>
            </a:r>
            <a:r>
              <a:rPr lang="en-AU" dirty="0" err="1" smtClean="0"/>
              <a:t>teceribus</a:t>
            </a:r>
            <a:r>
              <a:rPr lang="en-AU" dirty="0" smtClean="0"/>
              <a:t> </a:t>
            </a:r>
            <a:r>
              <a:rPr lang="en-AU" dirty="0" err="1" smtClean="0"/>
              <a:t>modit</a:t>
            </a:r>
            <a:r>
              <a:rPr lang="en-AU" dirty="0" smtClean="0"/>
              <a:t> </a:t>
            </a:r>
            <a:r>
              <a:rPr lang="en-AU" dirty="0" err="1" smtClean="0"/>
              <a:t>elibus</a:t>
            </a:r>
            <a:r>
              <a:rPr lang="en-AU" dirty="0" smtClean="0"/>
              <a:t> </a:t>
            </a:r>
            <a:r>
              <a:rPr lang="en-AU" dirty="0" err="1" smtClean="0"/>
              <a:t>nonemp</a:t>
            </a:r>
            <a:r>
              <a:rPr lang="en-AU" dirty="0" smtClean="0"/>
              <a:t> </a:t>
            </a:r>
            <a:r>
              <a:rPr lang="en-AU" dirty="0" err="1" smtClean="0"/>
              <a:t>repudaectius</a:t>
            </a:r>
            <a:r>
              <a:rPr lang="en-AU" dirty="0" smtClean="0"/>
              <a:t> </a:t>
            </a:r>
            <a:r>
              <a:rPr lang="en-AU" dirty="0" err="1" smtClean="0"/>
              <a:t>aut</a:t>
            </a:r>
            <a:r>
              <a:rPr lang="en-AU" dirty="0" smtClean="0"/>
              <a:t> </a:t>
            </a:r>
            <a:r>
              <a:rPr lang="en-AU" dirty="0" err="1" smtClean="0"/>
              <a:t>ipsaeptatur</a:t>
            </a:r>
            <a:r>
              <a:rPr lang="en-AU" dirty="0" smtClean="0"/>
              <a:t>, od ma </a:t>
            </a:r>
            <a:r>
              <a:rPr lang="en-AU" dirty="0" err="1" smtClean="0"/>
              <a:t>dellabo</a:t>
            </a:r>
            <a:r>
              <a:rPr lang="en-AU" dirty="0" smtClean="0"/>
              <a:t> </a:t>
            </a:r>
            <a:r>
              <a:rPr lang="en-AU" dirty="0" err="1" smtClean="0"/>
              <a:t>cae</a:t>
            </a:r>
            <a:r>
              <a:rPr lang="en-AU" dirty="0" smtClean="0"/>
              <a:t> </a:t>
            </a:r>
            <a:r>
              <a:rPr lang="en-AU" dirty="0" err="1" smtClean="0"/>
              <a:t>nihicitiunt</a:t>
            </a:r>
            <a:r>
              <a:rPr lang="en-AU" dirty="0" smtClean="0"/>
              <a:t> </a:t>
            </a:r>
            <a:r>
              <a:rPr lang="en-AU" dirty="0" err="1" smtClean="0"/>
              <a:t>officto</a:t>
            </a:r>
            <a:r>
              <a:rPr lang="en-AU" dirty="0" smtClean="0"/>
              <a:t> </a:t>
            </a:r>
            <a:r>
              <a:rPr lang="en-AU" dirty="0" err="1" smtClean="0"/>
              <a:t>coritat</a:t>
            </a:r>
            <a:r>
              <a:rPr lang="en-AU" dirty="0" smtClean="0"/>
              <a:t> </a:t>
            </a:r>
            <a:r>
              <a:rPr lang="en-AU" dirty="0" err="1" smtClean="0"/>
              <a:t>emquid</a:t>
            </a:r>
            <a:r>
              <a:rPr lang="en-AU" dirty="0" smtClean="0"/>
              <a:t>.</a:t>
            </a:r>
            <a:endParaRPr lang="en-US" dirty="0" smtClean="0"/>
          </a:p>
          <a:p>
            <a:pPr lvl="0"/>
            <a:endParaRPr lang="en-US" dirty="0"/>
          </a:p>
        </p:txBody>
      </p:sp>
      <p:sp>
        <p:nvSpPr>
          <p:cNvPr id="12" name="Text Placeholder 2"/>
          <p:cNvSpPr>
            <a:spLocks noGrp="1"/>
          </p:cNvSpPr>
          <p:nvPr>
            <p:ph type="body" sz="quarter" idx="21" hasCustomPrompt="1"/>
          </p:nvPr>
        </p:nvSpPr>
        <p:spPr>
          <a:xfrm>
            <a:off x="6126932" y="4146550"/>
            <a:ext cx="2597150" cy="1793772"/>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Tree>
    <p:extLst>
      <p:ext uri="{BB962C8B-B14F-4D97-AF65-F5344CB8AC3E}">
        <p14:creationId xmlns:p14="http://schemas.microsoft.com/office/powerpoint/2010/main" val="2168694686"/>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Main Slide: Image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26" name="Picture Placeholder 25"/>
          <p:cNvSpPr>
            <a:spLocks noGrp="1"/>
          </p:cNvSpPr>
          <p:nvPr>
            <p:ph type="pic" sz="quarter" idx="16" hasCustomPrompt="1"/>
          </p:nvPr>
        </p:nvSpPr>
        <p:spPr>
          <a:xfrm>
            <a:off x="571491" y="4012238"/>
            <a:ext cx="2597355" cy="1403698"/>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
        <p:nvSpPr>
          <p:cNvPr id="7" name="Picture Placeholder 25"/>
          <p:cNvSpPr>
            <a:spLocks noGrp="1"/>
          </p:cNvSpPr>
          <p:nvPr>
            <p:ph type="pic" sz="quarter" idx="17" hasCustomPrompt="1"/>
          </p:nvPr>
        </p:nvSpPr>
        <p:spPr>
          <a:xfrm>
            <a:off x="3273323" y="1368324"/>
            <a:ext cx="5450759" cy="3269840"/>
          </a:xfrm>
          <a:prstGeom prst="roundRect">
            <a:avLst>
              <a:gd name="adj" fmla="val 6284"/>
            </a:avLst>
          </a:prstGeom>
        </p:spPr>
        <p:txBody>
          <a:bodyPr vert="horz"/>
          <a:lstStyle>
            <a:lvl1pPr algn="ctr">
              <a:defRPr sz="1800" kern="1200" baseline="0"/>
            </a:lvl1pPr>
          </a:lstStyle>
          <a:p>
            <a:r>
              <a:rPr lang="en-US" dirty="0" smtClean="0"/>
              <a:t>Click to insert image</a:t>
            </a:r>
            <a:endParaRPr lang="en-US" dirty="0"/>
          </a:p>
        </p:txBody>
      </p:sp>
      <p:sp>
        <p:nvSpPr>
          <p:cNvPr id="12" name="Text Placeholder 2"/>
          <p:cNvSpPr>
            <a:spLocks noGrp="1"/>
          </p:cNvSpPr>
          <p:nvPr>
            <p:ph type="body" sz="quarter" idx="21" hasCustomPrompt="1"/>
          </p:nvPr>
        </p:nvSpPr>
        <p:spPr>
          <a:xfrm>
            <a:off x="4754611" y="4744680"/>
            <a:ext cx="2597150" cy="777773"/>
          </a:xfrm>
          <a:prstGeom prst="rect">
            <a:avLst/>
          </a:prstGeom>
        </p:spPr>
        <p:txBody>
          <a:bodyPr vert="horz"/>
          <a:lstStyle>
            <a:lvl1pPr>
              <a:defRPr sz="1000" b="0" i="0" baseline="0">
                <a:solidFill>
                  <a:schemeClr val="tx1"/>
                </a:solidFill>
                <a:latin typeface=""/>
              </a:defRPr>
            </a:lvl1pPr>
          </a:lstStyle>
          <a:p>
            <a:pPr lvl="0"/>
            <a:r>
              <a:rPr lang="en-AU" dirty="0" smtClean="0"/>
              <a:t>Caption copy </a:t>
            </a:r>
            <a:r>
              <a:rPr lang="en-AU" dirty="0" err="1" smtClean="0"/>
              <a:t>nes</a:t>
            </a:r>
            <a:r>
              <a:rPr lang="en-AU" dirty="0" smtClean="0"/>
              <a:t> </a:t>
            </a:r>
            <a:r>
              <a:rPr lang="en-AU" dirty="0" err="1" smtClean="0"/>
              <a:t>nosapid</a:t>
            </a:r>
            <a:r>
              <a:rPr lang="en-AU" dirty="0" smtClean="0"/>
              <a:t> </a:t>
            </a:r>
            <a:r>
              <a:rPr lang="en-AU" dirty="0" err="1" smtClean="0"/>
              <a:t>que</a:t>
            </a:r>
            <a:r>
              <a:rPr lang="en-AU" dirty="0" smtClean="0"/>
              <a:t> nus ad </a:t>
            </a:r>
            <a:r>
              <a:rPr lang="en-AU" dirty="0" err="1" smtClean="0"/>
              <a:t>que</a:t>
            </a:r>
            <a:r>
              <a:rPr lang="en-AU" dirty="0" smtClean="0"/>
              <a:t> </a:t>
            </a:r>
            <a:r>
              <a:rPr lang="en-AU" dirty="0" err="1" smtClean="0"/>
              <a:t>vellent</a:t>
            </a:r>
            <a:r>
              <a:rPr lang="en-AU" dirty="0" smtClean="0"/>
              <a:t> </a:t>
            </a:r>
            <a:r>
              <a:rPr lang="en-AU" dirty="0" err="1" smtClean="0"/>
              <a:t>dolre</a:t>
            </a:r>
            <a:r>
              <a:rPr lang="en-AU" dirty="0" smtClean="0"/>
              <a:t>, </a:t>
            </a:r>
            <a:r>
              <a:rPr lang="en-AU" dirty="0" err="1" smtClean="0"/>
              <a:t>consedi</a:t>
            </a:r>
            <a:r>
              <a:rPr lang="en-AU" dirty="0" smtClean="0"/>
              <a:t> </a:t>
            </a:r>
            <a:r>
              <a:rPr lang="en-AU" dirty="0" err="1" smtClean="0"/>
              <a:t>consequ</a:t>
            </a:r>
            <a:r>
              <a:rPr lang="en-AU" dirty="0" smtClean="0"/>
              <a:t> </a:t>
            </a:r>
            <a:r>
              <a:rPr lang="en-AU" dirty="0" err="1" smtClean="0"/>
              <a:t>odiossi</a:t>
            </a:r>
            <a:r>
              <a:rPr lang="en-AU" dirty="0" smtClean="0"/>
              <a:t> </a:t>
            </a:r>
            <a:r>
              <a:rPr lang="en-AU" dirty="0" err="1" smtClean="0"/>
              <a:t>mintiis</a:t>
            </a:r>
            <a:r>
              <a:rPr lang="en-AU" dirty="0" smtClean="0"/>
              <a:t> </a:t>
            </a:r>
            <a:r>
              <a:rPr lang="en-AU" dirty="0" err="1" smtClean="0"/>
              <a:t>seque</a:t>
            </a:r>
            <a:r>
              <a:rPr lang="en-AU" dirty="0" smtClean="0"/>
              <a:t> quam et </a:t>
            </a:r>
            <a:r>
              <a:rPr lang="en-AU" dirty="0" err="1" smtClean="0"/>
              <a:t>maximol</a:t>
            </a:r>
            <a:r>
              <a:rPr lang="en-AU" dirty="0" smtClean="0"/>
              <a:t> </a:t>
            </a:r>
            <a:r>
              <a:rPr lang="en-AU" dirty="0" err="1" smtClean="0"/>
              <a:t>oreritis</a:t>
            </a:r>
            <a:r>
              <a:rPr lang="en-AU" dirty="0" smtClean="0"/>
              <a:t>.</a:t>
            </a:r>
            <a:endParaRPr lang="en-US" dirty="0"/>
          </a:p>
        </p:txBody>
      </p:sp>
      <p:sp>
        <p:nvSpPr>
          <p:cNvPr id="10" name="Picture Placeholder 25"/>
          <p:cNvSpPr>
            <a:spLocks noGrp="1"/>
          </p:cNvSpPr>
          <p:nvPr>
            <p:ph type="pic" sz="quarter" idx="22" hasCustomPrompt="1"/>
          </p:nvPr>
        </p:nvSpPr>
        <p:spPr>
          <a:xfrm>
            <a:off x="3273323" y="4752873"/>
            <a:ext cx="1446161" cy="1326125"/>
          </a:xfrm>
          <a:prstGeom prst="roundRect">
            <a:avLst>
              <a:gd name="adj" fmla="val 9147"/>
            </a:avLst>
          </a:prstGeom>
        </p:spPr>
        <p:txBody>
          <a:bodyPr vert="horz"/>
          <a:lstStyle>
            <a:lvl1pPr algn="ctr">
              <a:defRPr sz="1800" kern="1200" baseline="0"/>
            </a:lvl1pPr>
          </a:lstStyle>
          <a:p>
            <a:r>
              <a:rPr lang="en-US" dirty="0" smtClean="0"/>
              <a:t>Click to insert image</a:t>
            </a:r>
            <a:endParaRPr lang="en-US" dirty="0"/>
          </a:p>
        </p:txBody>
      </p:sp>
      <p:sp>
        <p:nvSpPr>
          <p:cNvPr id="13" name="Picture Placeholder 25"/>
          <p:cNvSpPr>
            <a:spLocks noGrp="1"/>
          </p:cNvSpPr>
          <p:nvPr>
            <p:ph type="pic" sz="quarter" idx="23" hasCustomPrompt="1"/>
          </p:nvPr>
        </p:nvSpPr>
        <p:spPr>
          <a:xfrm>
            <a:off x="1524000" y="2392516"/>
            <a:ext cx="1644846" cy="1507614"/>
          </a:xfrm>
          <a:prstGeom prst="roundRect">
            <a:avLst>
              <a:gd name="adj" fmla="val 9302"/>
            </a:avLst>
          </a:prstGeom>
        </p:spPr>
        <p:txBody>
          <a:bodyPr vert="horz"/>
          <a:lstStyle>
            <a:lvl1pPr algn="ctr">
              <a:defRPr sz="1800" kern="1200" baseline="0"/>
            </a:lvl1pPr>
          </a:lstStyle>
          <a:p>
            <a:r>
              <a:rPr lang="en-US" dirty="0" smtClean="0"/>
              <a:t>Click to insert image</a:t>
            </a:r>
            <a:endParaRPr lang="en-US" dirty="0"/>
          </a:p>
        </p:txBody>
      </p:sp>
    </p:spTree>
    <p:extLst>
      <p:ext uri="{BB962C8B-B14F-4D97-AF65-F5344CB8AC3E}">
        <p14:creationId xmlns:p14="http://schemas.microsoft.com/office/powerpoint/2010/main" val="1205900948"/>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Main Slide: Copy Only">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
        <p:nvSpPr>
          <p:cNvPr id="7" name="Text Placeholder 3"/>
          <p:cNvSpPr>
            <a:spLocks noGrp="1"/>
          </p:cNvSpPr>
          <p:nvPr>
            <p:ph type="body" sz="quarter" idx="15" hasCustomPrompt="1"/>
          </p:nvPr>
        </p:nvSpPr>
        <p:spPr>
          <a:xfrm>
            <a:off x="4438846" y="1904151"/>
            <a:ext cx="3620835" cy="1586301"/>
          </a:xfrm>
          <a:prstGeom prst="rect">
            <a:avLst/>
          </a:prstGeom>
        </p:spPr>
        <p:txBody>
          <a:bodyPr vert="horz"/>
          <a:lstStyle>
            <a:lvl1pPr rtl="0">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p:txBody>
      </p:sp>
      <p:sp>
        <p:nvSpPr>
          <p:cNvPr id="9" name="Text Placeholder 7"/>
          <p:cNvSpPr>
            <a:spLocks noGrp="1"/>
          </p:cNvSpPr>
          <p:nvPr>
            <p:ph type="body" sz="quarter" idx="16" hasCustomPrompt="1"/>
          </p:nvPr>
        </p:nvSpPr>
        <p:spPr>
          <a:xfrm>
            <a:off x="4438846" y="3608854"/>
            <a:ext cx="3620706" cy="1971675"/>
          </a:xfrm>
          <a:prstGeom prst="rect">
            <a:avLst/>
          </a:prstGeom>
        </p:spPr>
        <p:txBody>
          <a:bodyPr vert="horz" lIns="108000"/>
          <a:lstStyle>
            <a:lvl1pPr marL="104400" indent="-176400">
              <a:buClr>
                <a:srgbClr val="DF7A00"/>
              </a:buClr>
              <a:buSzPct val="120000"/>
              <a:buFont typeface="Arial"/>
              <a:buChar char="•"/>
              <a:defRPr sz="1400" b="0" i="0" baseline="0">
                <a:solidFill>
                  <a:schemeClr val="tx1"/>
                </a:solidFill>
                <a:latin typeface=""/>
              </a:defRPr>
            </a:lvl1pPr>
          </a:lstStyle>
          <a:p>
            <a:pPr lvl="0"/>
            <a:r>
              <a:rPr lang="en-US" dirty="0" smtClean="0"/>
              <a:t>Bullet point style</a:t>
            </a:r>
          </a:p>
          <a:p>
            <a:pPr lvl="0"/>
            <a:r>
              <a:rPr lang="en-US" dirty="0" smtClean="0"/>
              <a:t>Bullet point style</a:t>
            </a:r>
          </a:p>
          <a:p>
            <a:pPr lvl="0"/>
            <a:r>
              <a:rPr lang="en-US" dirty="0" smtClean="0"/>
              <a:t>Bullet point style</a:t>
            </a:r>
          </a:p>
          <a:p>
            <a:pPr lvl="0"/>
            <a:r>
              <a:rPr lang="en-US" dirty="0" smtClean="0"/>
              <a:t>Bullet point style</a:t>
            </a:r>
            <a:endParaRPr lang="en-US" dirty="0"/>
          </a:p>
        </p:txBody>
      </p:sp>
    </p:spTree>
    <p:extLst>
      <p:ext uri="{BB962C8B-B14F-4D97-AF65-F5344CB8AC3E}">
        <p14:creationId xmlns:p14="http://schemas.microsoft.com/office/powerpoint/2010/main" val="899645510"/>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ain Slide: Multiple Logos">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11" name="Picture Placeholder 2"/>
          <p:cNvSpPr>
            <a:spLocks noGrp="1"/>
          </p:cNvSpPr>
          <p:nvPr>
            <p:ph type="pic" sz="quarter" idx="17" hasCustomPrompt="1"/>
          </p:nvPr>
        </p:nvSpPr>
        <p:spPr>
          <a:xfrm>
            <a:off x="146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5" name="Picture Placeholder 2"/>
          <p:cNvSpPr>
            <a:spLocks noGrp="1"/>
          </p:cNvSpPr>
          <p:nvPr>
            <p:ph type="pic" sz="quarter" idx="18" hasCustomPrompt="1"/>
          </p:nvPr>
        </p:nvSpPr>
        <p:spPr>
          <a:xfrm>
            <a:off x="146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6" name="Picture Placeholder 2"/>
          <p:cNvSpPr>
            <a:spLocks noGrp="1"/>
          </p:cNvSpPr>
          <p:nvPr>
            <p:ph type="pic" sz="quarter" idx="19" hasCustomPrompt="1"/>
          </p:nvPr>
        </p:nvSpPr>
        <p:spPr>
          <a:xfrm>
            <a:off x="146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7" name="Picture Placeholder 2"/>
          <p:cNvSpPr>
            <a:spLocks noGrp="1"/>
          </p:cNvSpPr>
          <p:nvPr>
            <p:ph type="pic" sz="quarter" idx="20" hasCustomPrompt="1"/>
          </p:nvPr>
        </p:nvSpPr>
        <p:spPr>
          <a:xfrm>
            <a:off x="273458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8" name="Picture Placeholder 2"/>
          <p:cNvSpPr>
            <a:spLocks noGrp="1"/>
          </p:cNvSpPr>
          <p:nvPr>
            <p:ph type="pic" sz="quarter" idx="21" hasCustomPrompt="1"/>
          </p:nvPr>
        </p:nvSpPr>
        <p:spPr>
          <a:xfrm>
            <a:off x="273458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29" name="Picture Placeholder 2"/>
          <p:cNvSpPr>
            <a:spLocks noGrp="1"/>
          </p:cNvSpPr>
          <p:nvPr>
            <p:ph type="pic" sz="quarter" idx="22" hasCustomPrompt="1"/>
          </p:nvPr>
        </p:nvSpPr>
        <p:spPr>
          <a:xfrm>
            <a:off x="273458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0" name="Picture Placeholder 2"/>
          <p:cNvSpPr>
            <a:spLocks noGrp="1"/>
          </p:cNvSpPr>
          <p:nvPr>
            <p:ph type="pic" sz="quarter" idx="23" hasCustomPrompt="1"/>
          </p:nvPr>
        </p:nvSpPr>
        <p:spPr>
          <a:xfrm>
            <a:off x="4012776"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1" name="Picture Placeholder 2"/>
          <p:cNvSpPr>
            <a:spLocks noGrp="1"/>
          </p:cNvSpPr>
          <p:nvPr>
            <p:ph type="pic" sz="quarter" idx="24" hasCustomPrompt="1"/>
          </p:nvPr>
        </p:nvSpPr>
        <p:spPr>
          <a:xfrm>
            <a:off x="4012776"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2" name="Picture Placeholder 2"/>
          <p:cNvSpPr>
            <a:spLocks noGrp="1"/>
          </p:cNvSpPr>
          <p:nvPr>
            <p:ph type="pic" sz="quarter" idx="25" hasCustomPrompt="1"/>
          </p:nvPr>
        </p:nvSpPr>
        <p:spPr>
          <a:xfrm>
            <a:off x="4012776"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3" name="Picture Placeholder 2"/>
          <p:cNvSpPr>
            <a:spLocks noGrp="1"/>
          </p:cNvSpPr>
          <p:nvPr>
            <p:ph type="pic" sz="quarter" idx="26" hasCustomPrompt="1"/>
          </p:nvPr>
        </p:nvSpPr>
        <p:spPr>
          <a:xfrm>
            <a:off x="5290970"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4" name="Picture Placeholder 2"/>
          <p:cNvSpPr>
            <a:spLocks noGrp="1"/>
          </p:cNvSpPr>
          <p:nvPr>
            <p:ph type="pic" sz="quarter" idx="27" hasCustomPrompt="1"/>
          </p:nvPr>
        </p:nvSpPr>
        <p:spPr>
          <a:xfrm>
            <a:off x="5290970"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5" name="Picture Placeholder 2"/>
          <p:cNvSpPr>
            <a:spLocks noGrp="1"/>
          </p:cNvSpPr>
          <p:nvPr>
            <p:ph type="pic" sz="quarter" idx="28" hasCustomPrompt="1"/>
          </p:nvPr>
        </p:nvSpPr>
        <p:spPr>
          <a:xfrm>
            <a:off x="5290970"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6" name="Picture Placeholder 2"/>
          <p:cNvSpPr>
            <a:spLocks noGrp="1"/>
          </p:cNvSpPr>
          <p:nvPr>
            <p:ph type="pic" sz="quarter" idx="29" hasCustomPrompt="1"/>
          </p:nvPr>
        </p:nvSpPr>
        <p:spPr>
          <a:xfrm>
            <a:off x="6569163" y="1614159"/>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7" name="Picture Placeholder 2"/>
          <p:cNvSpPr>
            <a:spLocks noGrp="1"/>
          </p:cNvSpPr>
          <p:nvPr>
            <p:ph type="pic" sz="quarter" idx="30" hasCustomPrompt="1"/>
          </p:nvPr>
        </p:nvSpPr>
        <p:spPr>
          <a:xfrm>
            <a:off x="6569163" y="285957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
        <p:nvSpPr>
          <p:cNvPr id="38" name="Picture Placeholder 2"/>
          <p:cNvSpPr>
            <a:spLocks noGrp="1"/>
          </p:cNvSpPr>
          <p:nvPr>
            <p:ph type="pic" sz="quarter" idx="31" hasCustomPrompt="1"/>
          </p:nvPr>
        </p:nvSpPr>
        <p:spPr>
          <a:xfrm>
            <a:off x="6569163" y="4104998"/>
            <a:ext cx="1116379" cy="1116378"/>
          </a:xfrm>
          <a:prstGeom prst="rect">
            <a:avLst/>
          </a:prstGeom>
        </p:spPr>
        <p:txBody>
          <a:bodyPr vert="horz"/>
          <a:lstStyle>
            <a:lvl1pPr algn="ctr">
              <a:defRPr sz="1000" baseline="0"/>
            </a:lvl1pPr>
          </a:lstStyle>
          <a:p>
            <a:r>
              <a:rPr lang="en-US" sz="1000" dirty="0" smtClean="0"/>
              <a:t>Click to insert image/logo</a:t>
            </a:r>
            <a:endParaRPr lang="en-US" dirty="0"/>
          </a:p>
        </p:txBody>
      </p:sp>
    </p:spTree>
    <p:extLst>
      <p:ext uri="{BB962C8B-B14F-4D97-AF65-F5344CB8AC3E}">
        <p14:creationId xmlns:p14="http://schemas.microsoft.com/office/powerpoint/2010/main" val="1056018121"/>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Main Slide: Copy + Pie Chart">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4" name="Text Placeholder 3"/>
          <p:cNvSpPr>
            <a:spLocks noGrp="1"/>
          </p:cNvSpPr>
          <p:nvPr>
            <p:ph type="body" sz="quarter" idx="13" hasCustomPrompt="1"/>
          </p:nvPr>
        </p:nvSpPr>
        <p:spPr>
          <a:xfrm>
            <a:off x="456781" y="1357527"/>
            <a:ext cx="3620835" cy="435228"/>
          </a:xfrm>
          <a:prstGeom prst="rect">
            <a:avLst/>
          </a:prstGeom>
        </p:spPr>
        <p:txBody>
          <a:bodyPr vert="horz"/>
          <a:lstStyle>
            <a:lvl1pPr>
              <a:defRPr sz="1600" cap="none">
                <a:solidFill>
                  <a:srgbClr val="DF7A00"/>
                </a:solidFill>
                <a:latin typeface=""/>
              </a:defRPr>
            </a:lvl1pPr>
          </a:lstStyle>
          <a:p>
            <a:pPr lvl="0"/>
            <a:r>
              <a:rPr lang="en-AU" dirty="0" smtClean="0"/>
              <a:t>This is a subheading style</a:t>
            </a:r>
            <a:endParaRPr lang="en-US" dirty="0"/>
          </a:p>
        </p:txBody>
      </p:sp>
      <p:sp>
        <p:nvSpPr>
          <p:cNvPr id="5" name="Text Placeholder 3"/>
          <p:cNvSpPr>
            <a:spLocks noGrp="1"/>
          </p:cNvSpPr>
          <p:nvPr>
            <p:ph type="body" sz="quarter" idx="14" hasCustomPrompt="1"/>
          </p:nvPr>
        </p:nvSpPr>
        <p:spPr>
          <a:xfrm>
            <a:off x="456781" y="1904151"/>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1270802091"/>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Main Slide: Copy + Tabl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
        <p:nvSpPr>
          <p:cNvPr id="5" name="Text Placeholder 3"/>
          <p:cNvSpPr>
            <a:spLocks noGrp="1"/>
          </p:cNvSpPr>
          <p:nvPr>
            <p:ph type="body" sz="quarter" idx="14" hasCustomPrompt="1"/>
          </p:nvPr>
        </p:nvSpPr>
        <p:spPr>
          <a:xfrm>
            <a:off x="456781" y="1360110"/>
            <a:ext cx="3620835" cy="3585525"/>
          </a:xfrm>
          <a:prstGeom prst="rect">
            <a:avLst/>
          </a:prstGeom>
        </p:spPr>
        <p:txBody>
          <a:bodyPr vert="horz"/>
          <a:lstStyle>
            <a:lvl1pPr marL="0" marR="0" indent="0" algn="l" defTabSz="457200" rtl="0" eaLnBrk="1" fontAlgn="auto" latinLnBrk="0" hangingPunct="1">
              <a:lnSpc>
                <a:spcPct val="100000"/>
              </a:lnSpc>
              <a:spcBef>
                <a:spcPts val="1536"/>
              </a:spcBef>
              <a:spcAft>
                <a:spcPts val="0"/>
              </a:spcAft>
              <a:buClrTx/>
              <a:buSzTx/>
              <a:buFontTx/>
              <a:buNone/>
              <a:tabLst/>
              <a:defRPr lang="en-GB" sz="1400" b="0" i="0" u="none" strike="noStrike" baseline="0" smtClean="0">
                <a:solidFill>
                  <a:schemeClr val="tx1"/>
                </a:solidFill>
              </a:defRPr>
            </a:lvl1pPr>
          </a:lstStyle>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p>
          <a:p>
            <a:pPr rtl="0"/>
            <a:r>
              <a:rPr lang="en-GB" sz="1400" b="0" i="0" u="none" strike="noStrike" baseline="0" dirty="0" smtClean="0">
                <a:solidFill>
                  <a:srgbClr val="000000"/>
                </a:solidFill>
                <a:latin typeface="TrebuchetMS"/>
              </a:rPr>
              <a:t>This is a normal paragraph style in Trebuchet Regular at 14 to ensure legibility </a:t>
            </a:r>
            <a:r>
              <a:rPr lang="en-GB" sz="1400" b="0" i="0" u="none" strike="noStrike" baseline="0" dirty="0" err="1" smtClean="0">
                <a:solidFill>
                  <a:srgbClr val="000000"/>
                </a:solidFill>
                <a:latin typeface="TrebuchetMS"/>
              </a:rPr>
              <a:t>hendent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vernatis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sanda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volorem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repudit</a:t>
            </a:r>
            <a:r>
              <a:rPr lang="en-GB" sz="1400" b="0" i="0" u="none" strike="noStrike" baseline="0" dirty="0" smtClean="0">
                <a:solidFill>
                  <a:srgbClr val="000000"/>
                </a:solidFill>
                <a:latin typeface="TrebuchetMS"/>
              </a:rPr>
              <a:t> pa </a:t>
            </a:r>
            <a:r>
              <a:rPr lang="en-GB" sz="1400" b="0" i="0" u="none" strike="noStrike" baseline="0" dirty="0" err="1" smtClean="0">
                <a:solidFill>
                  <a:srgbClr val="000000"/>
                </a:solidFill>
                <a:latin typeface="TrebuchetMS"/>
              </a:rPr>
              <a:t>sectiberis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restrum</a:t>
            </a:r>
            <a:r>
              <a:rPr lang="en-GB" sz="1400" b="0" i="0" u="none" strike="noStrike" baseline="0" dirty="0" smtClean="0">
                <a:solidFill>
                  <a:srgbClr val="000000"/>
                </a:solidFill>
                <a:latin typeface="TrebuchetMS"/>
              </a:rPr>
              <a:t> qui tem </a:t>
            </a:r>
            <a:r>
              <a:rPr lang="en-GB" sz="1400" b="0" i="0" u="none" strike="noStrike" baseline="0" dirty="0" err="1" smtClean="0">
                <a:solidFill>
                  <a:srgbClr val="000000"/>
                </a:solidFill>
                <a:latin typeface="TrebuchetMS"/>
              </a:rPr>
              <a:t>sentibus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eum</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fugia</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duciet</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venimol</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oritas</a:t>
            </a:r>
            <a:r>
              <a:rPr lang="en-GB" sz="1400" b="0" i="0" u="none" strike="noStrike" baseline="0" dirty="0" smtClean="0">
                <a:solidFill>
                  <a:srgbClr val="000000"/>
                </a:solidFill>
                <a:latin typeface="TrebuchetMS"/>
              </a:rPr>
              <a:t> </a:t>
            </a:r>
            <a:r>
              <a:rPr lang="en-GB" sz="1400" b="0" i="0" u="none" strike="noStrike" baseline="0" dirty="0" err="1" smtClean="0">
                <a:solidFill>
                  <a:srgbClr val="000000"/>
                </a:solidFill>
                <a:latin typeface="TrebuchetMS"/>
              </a:rPr>
              <a:t>corumquossed</a:t>
            </a:r>
            <a:r>
              <a:rPr lang="en-GB" sz="1400" b="0" i="0" u="none" strike="noStrike" baseline="0" dirty="0" smtClean="0">
                <a:solidFill>
                  <a:srgbClr val="000000"/>
                </a:solidFill>
                <a:latin typeface="TrebuchetMS"/>
              </a:rPr>
              <a:t>.</a:t>
            </a:r>
            <a:endParaRPr lang="en-GB" sz="1400" b="0" i="0" u="none" strike="noStrike" baseline="30000" dirty="0" smtClean="0">
              <a:solidFill>
                <a:srgbClr val="000000"/>
              </a:solidFill>
              <a:latin typeface="TrebuchetMS"/>
            </a:endParaRPr>
          </a:p>
          <a:p>
            <a:pPr rtl="0"/>
            <a:endParaRPr lang="en-GB" sz="1400" b="0" i="0" u="none" strike="noStrike" baseline="30000" dirty="0" smtClean="0">
              <a:solidFill>
                <a:srgbClr val="000000"/>
              </a:solidFill>
              <a:latin typeface="TrebuchetMS"/>
            </a:endParaRPr>
          </a:p>
        </p:txBody>
      </p:sp>
    </p:spTree>
    <p:extLst>
      <p:ext uri="{BB962C8B-B14F-4D97-AF65-F5344CB8AC3E}">
        <p14:creationId xmlns:p14="http://schemas.microsoft.com/office/powerpoint/2010/main" val="1668259230"/>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ain Slide: Large tex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546100" y="1236663"/>
            <a:ext cx="7219950" cy="2606675"/>
          </a:xfrm>
          <a:prstGeom prst="rect">
            <a:avLst/>
          </a:prstGeom>
        </p:spPr>
        <p:txBody>
          <a:bodyPr vert="horz"/>
          <a:lstStyle>
            <a:lvl1pPr>
              <a:defRPr sz="4000"/>
            </a:lvl1pPr>
          </a:lstStyle>
          <a:p>
            <a:pPr lvl="0"/>
            <a:r>
              <a:rPr lang="en-AU" dirty="0" smtClean="0"/>
              <a:t>Click here to add text</a:t>
            </a:r>
          </a:p>
        </p:txBody>
      </p:sp>
      <p:sp>
        <p:nvSpPr>
          <p:cNvPr id="17" name="Text Placeholder 16"/>
          <p:cNvSpPr>
            <a:spLocks noGrp="1"/>
          </p:cNvSpPr>
          <p:nvPr>
            <p:ph type="body" sz="quarter" idx="11" hasCustomPrompt="1"/>
          </p:nvPr>
        </p:nvSpPr>
        <p:spPr>
          <a:xfrm>
            <a:off x="546100" y="3676650"/>
            <a:ext cx="7219950" cy="2382838"/>
          </a:xfrm>
          <a:prstGeom prst="rect">
            <a:avLst/>
          </a:prstGeom>
        </p:spPr>
        <p:txBody>
          <a:bodyPr vert="horz"/>
          <a:lstStyle>
            <a:lvl1pPr>
              <a:defRPr sz="4000">
                <a:solidFill>
                  <a:srgbClr val="DF7A00"/>
                </a:solidFill>
                <a:latin typeface=""/>
              </a:defRPr>
            </a:lvl1pPr>
            <a:lvl2pPr>
              <a:defRPr sz="4000">
                <a:solidFill>
                  <a:srgbClr val="DF7A00"/>
                </a:solidFill>
                <a:latin typeface=""/>
              </a:defRPr>
            </a:lvl2pPr>
            <a:lvl3pPr>
              <a:defRPr sz="4000">
                <a:solidFill>
                  <a:srgbClr val="DF7A00"/>
                </a:solidFill>
                <a:latin typeface=""/>
              </a:defRPr>
            </a:lvl3pPr>
            <a:lvl4pPr>
              <a:defRPr sz="4000">
                <a:solidFill>
                  <a:srgbClr val="DF7A00"/>
                </a:solidFill>
                <a:latin typeface=""/>
              </a:defRPr>
            </a:lvl4pPr>
            <a:lvl5pPr>
              <a:defRPr sz="4000">
                <a:solidFill>
                  <a:srgbClr val="DF7A00"/>
                </a:solidFill>
                <a:latin typeface=""/>
              </a:defRPr>
            </a:lvl5pPr>
          </a:lstStyle>
          <a:p>
            <a:pPr lvl="0"/>
            <a:r>
              <a:rPr lang="en-AU" dirty="0" smtClean="0"/>
              <a:t>Click here to edit text</a:t>
            </a:r>
          </a:p>
        </p:txBody>
      </p:sp>
      <p:sp>
        <p:nvSpPr>
          <p:cNvPr id="20"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spTree>
    <p:extLst>
      <p:ext uri="{BB962C8B-B14F-4D97-AF65-F5344CB8AC3E}">
        <p14:creationId xmlns:p14="http://schemas.microsoft.com/office/powerpoint/2010/main" val="69970339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Main Slide: Pull Out Quote">
    <p:spTree>
      <p:nvGrpSpPr>
        <p:cNvPr id="1" name=""/>
        <p:cNvGrpSpPr/>
        <p:nvPr/>
      </p:nvGrpSpPr>
      <p:grpSpPr>
        <a:xfrm>
          <a:off x="0" y="0"/>
          <a:ext cx="0" cy="0"/>
          <a:chOff x="0" y="0"/>
          <a:chExt cx="0" cy="0"/>
        </a:xfrm>
      </p:grpSpPr>
      <p:sp>
        <p:nvSpPr>
          <p:cNvPr id="19" name="Text Placeholder 18"/>
          <p:cNvSpPr>
            <a:spLocks noGrp="1"/>
          </p:cNvSpPr>
          <p:nvPr>
            <p:ph type="body" sz="quarter" idx="12" hasCustomPrompt="1"/>
          </p:nvPr>
        </p:nvSpPr>
        <p:spPr>
          <a:xfrm>
            <a:off x="456782" y="423863"/>
            <a:ext cx="7309268" cy="568325"/>
          </a:xfrm>
          <a:prstGeom prst="rect">
            <a:avLst/>
          </a:prstGeom>
        </p:spPr>
        <p:txBody>
          <a:bodyPr vert="horz" anchor="ctr" anchorCtr="0"/>
          <a:lstStyle>
            <a:lvl1pPr algn="l">
              <a:defRPr sz="1800" cap="all" baseline="0">
                <a:solidFill>
                  <a:schemeClr val="bg1"/>
                </a:solidFill>
                <a:latin typeface=""/>
              </a:defRPr>
            </a:lvl1pPr>
          </a:lstStyle>
          <a:p>
            <a:pPr lvl="0"/>
            <a:r>
              <a:rPr lang="en-AU" dirty="0" smtClean="0"/>
              <a:t>SECTION 00: PAGE HEADING TO RUN ACROSS THIS STRIP</a:t>
            </a:r>
            <a:endParaRPr lang="en-US" dirty="0"/>
          </a:p>
        </p:txBody>
      </p:sp>
      <p:pic>
        <p:nvPicPr>
          <p:cNvPr id="2" name="Picture 1"/>
          <p:cNvPicPr>
            <a:picLocks noChangeAspect="1"/>
          </p:cNvPicPr>
          <p:nvPr userDrawn="1"/>
        </p:nvPicPr>
        <p:blipFill>
          <a:blip r:embed="rId2"/>
          <a:stretch>
            <a:fillRect/>
          </a:stretch>
        </p:blipFill>
        <p:spPr>
          <a:xfrm>
            <a:off x="456782" y="1335279"/>
            <a:ext cx="914400" cy="4330700"/>
          </a:xfrm>
          <a:prstGeom prst="rect">
            <a:avLst/>
          </a:prstGeom>
        </p:spPr>
      </p:pic>
      <p:sp>
        <p:nvSpPr>
          <p:cNvPr id="4" name="Text Placeholder 3"/>
          <p:cNvSpPr>
            <a:spLocks noGrp="1"/>
          </p:cNvSpPr>
          <p:nvPr>
            <p:ph type="body" sz="quarter" idx="13" hasCustomPrompt="1"/>
          </p:nvPr>
        </p:nvSpPr>
        <p:spPr>
          <a:xfrm>
            <a:off x="457200" y="2249488"/>
            <a:ext cx="6729413" cy="2462212"/>
          </a:xfrm>
          <a:prstGeom prst="rect">
            <a:avLst/>
          </a:prstGeom>
        </p:spPr>
        <p:txBody>
          <a:bodyPr vert="horz"/>
          <a:lstStyle>
            <a:lvl1pPr>
              <a:defRPr sz="2800" cap="none">
                <a:latin typeface=""/>
              </a:defRPr>
            </a:lvl1pPr>
          </a:lstStyle>
          <a:p>
            <a:pPr lvl="0"/>
            <a:r>
              <a:rPr lang="en-AU" dirty="0" smtClean="0"/>
              <a:t>Click here to edit text</a:t>
            </a:r>
            <a:endParaRPr lang="en-US" dirty="0"/>
          </a:p>
        </p:txBody>
      </p:sp>
    </p:spTree>
    <p:extLst>
      <p:ext uri="{BB962C8B-B14F-4D97-AF65-F5344CB8AC3E}">
        <p14:creationId xmlns:p14="http://schemas.microsoft.com/office/powerpoint/2010/main" val="3974296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emf"/><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10.xml"/><Relationship Id="rId2" Type="http://schemas.openxmlformats.org/officeDocument/2006/relationships/slideLayout" Target="../slideLayouts/slideLayout57.xml"/><Relationship Id="rId16" Type="http://schemas.openxmlformats.org/officeDocument/2006/relationships/image" Target="../media/image16.jp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15.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8.emf"/></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7.emf"/><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11.xml"/><Relationship Id="rId2" Type="http://schemas.openxmlformats.org/officeDocument/2006/relationships/slideLayout" Target="../slideLayouts/slideLayout68.xml"/><Relationship Id="rId16" Type="http://schemas.openxmlformats.org/officeDocument/2006/relationships/image" Target="../media/image16.jp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15.pn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8.emf"/></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7.emf"/><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12.xml"/><Relationship Id="rId2" Type="http://schemas.openxmlformats.org/officeDocument/2006/relationships/slideLayout" Target="../slideLayouts/slideLayout79.xml"/><Relationship Id="rId16" Type="http://schemas.openxmlformats.org/officeDocument/2006/relationships/image" Target="../media/image16.jpg"/><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image" Target="../media/image15.png"/><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8.emf"/></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5.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image" Target="../media/image8.emf"/><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image" Target="../media/image7.emf"/><Relationship Id="rId5" Type="http://schemas.openxmlformats.org/officeDocument/2006/relationships/slideLayout" Target="../slideLayouts/slideLayout93.xml"/><Relationship Id="rId10" Type="http://schemas.openxmlformats.org/officeDocument/2006/relationships/theme" Target="../theme/theme13.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theme" Target="../theme/theme14.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5" Type="http://schemas.openxmlformats.org/officeDocument/2006/relationships/image" Target="../media/image9.png"/><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image" Target="../media/image7.emf"/></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image" Target="../media/image8.emf"/><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image" Target="../media/image7.emf"/><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theme" Target="../theme/theme15.xml"/><Relationship Id="rId5" Type="http://schemas.openxmlformats.org/officeDocument/2006/relationships/slideLayout" Target="../slideLayouts/slideLayout114.xml"/><Relationship Id="rId15" Type="http://schemas.openxmlformats.org/officeDocument/2006/relationships/image" Target="../media/image13.png"/><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image" Target="../media/image9.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8.xml"/><Relationship Id="rId5" Type="http://schemas.openxmlformats.org/officeDocument/2006/relationships/image" Target="../media/image6.emf"/><Relationship Id="rId4"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8.emf"/><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7.emf"/><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4.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theme" Target="../theme/theme5.xml"/><Relationship Id="rId1" Type="http://schemas.openxmlformats.org/officeDocument/2006/relationships/slideLayout" Target="../slideLayouts/slideLayout19.xml"/><Relationship Id="rId5" Type="http://schemas.openxmlformats.org/officeDocument/2006/relationships/image" Target="../media/image12.png"/><Relationship Id="rId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2.xml"/><Relationship Id="rId7" Type="http://schemas.openxmlformats.org/officeDocument/2006/relationships/image" Target="../media/image2.png"/><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image" Target="../media/image1.emf"/><Relationship Id="rId5" Type="http://schemas.openxmlformats.org/officeDocument/2006/relationships/theme" Target="../theme/theme6.xml"/><Relationship Id="rId4" Type="http://schemas.openxmlformats.org/officeDocument/2006/relationships/slideLayout" Target="../slideLayouts/slideLayout2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7.emf"/><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7.xml"/><Relationship Id="rId2" Type="http://schemas.openxmlformats.org/officeDocument/2006/relationships/slideLayout" Target="../slideLayouts/slideLayout25.xml"/><Relationship Id="rId16" Type="http://schemas.openxmlformats.org/officeDocument/2006/relationships/image" Target="../media/image13.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9.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8.emf"/></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8.emf"/><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7.emf"/><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8.xml"/><Relationship Id="rId5" Type="http://schemas.openxmlformats.org/officeDocument/2006/relationships/slideLayout" Target="../slideLayouts/slideLayout39.xml"/><Relationship Id="rId15" Type="http://schemas.openxmlformats.org/officeDocument/2006/relationships/image" Target="../media/image13.pn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5.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7.emf"/><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9.xml"/><Relationship Id="rId2" Type="http://schemas.openxmlformats.org/officeDocument/2006/relationships/slideLayout" Target="../slideLayouts/slideLayout46.xml"/><Relationship Id="rId16" Type="http://schemas.openxmlformats.org/officeDocument/2006/relationships/image" Target="../media/image13.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15.pn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8.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71E75"/>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8" cstate="screen">
            <a:extLst>
              <a:ext uri="{28A0092B-C50C-407E-A947-70E740481C1C}">
                <a14:useLocalDpi xmlns:a14="http://schemas.microsoft.com/office/drawing/2010/main"/>
              </a:ext>
            </a:extLst>
          </a:blip>
          <a:srcRect l="31369" t="19343" b="19562"/>
          <a:stretch/>
        </p:blipFill>
        <p:spPr>
          <a:xfrm>
            <a:off x="0" y="0"/>
            <a:ext cx="4411847" cy="6858000"/>
          </a:xfrm>
          <a:prstGeom prst="rect">
            <a:avLst/>
          </a:prstGeom>
        </p:spPr>
      </p:pic>
      <p:pic>
        <p:nvPicPr>
          <p:cNvPr id="2" name="Picture 1" descr="FB Logo.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938376" y="5971379"/>
            <a:ext cx="912158" cy="651950"/>
          </a:xfrm>
          <a:prstGeom prst="rect">
            <a:avLst/>
          </a:prstGeom>
        </p:spPr>
      </p:pic>
    </p:spTree>
    <p:extLst>
      <p:ext uri="{BB962C8B-B14F-4D97-AF65-F5344CB8AC3E}">
        <p14:creationId xmlns:p14="http://schemas.microsoft.com/office/powerpoint/2010/main" val="2554438343"/>
      </p:ext>
    </p:extLst>
  </p:cSld>
  <p:clrMap bg1="lt1" tx1="dk1" bg2="lt2" tx2="dk2" accent1="accent1" accent2="accent2" accent3="accent3" accent4="accent4" accent5="accent5" accent6="accent6" hlink="hlink" folHlink="folHlink"/>
  <p:sldLayoutIdLst>
    <p:sldLayoutId id="2147483699" r:id="rId1"/>
    <p:sldLayoutId id="2147483662" r:id="rId2"/>
    <p:sldLayoutId id="2147483663" r:id="rId3"/>
    <p:sldLayoutId id="2147483664" r:id="rId4"/>
    <p:sldLayoutId id="2147483718" r:id="rId5"/>
    <p:sldLayoutId id="2147483719" r:id="rId6"/>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3"/>
          <a:srcRect l="1758" r="2022"/>
          <a:stretch/>
        </p:blipFill>
        <p:spPr>
          <a:xfrm>
            <a:off x="1" y="245648"/>
            <a:ext cx="9144000" cy="839011"/>
          </a:xfrm>
          <a:prstGeom prst="rect">
            <a:avLst/>
          </a:prstGeom>
        </p:spPr>
      </p:pic>
      <p:pic>
        <p:nvPicPr>
          <p:cNvPr id="10" name="Picture 9"/>
          <p:cNvPicPr>
            <a:picLocks noChangeAspect="1"/>
          </p:cNvPicPr>
          <p:nvPr/>
        </p:nvPicPr>
        <p:blipFill rotWithShape="1">
          <a:blip r:embed="rId14"/>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35909" y="5973868"/>
            <a:ext cx="925806" cy="659499"/>
          </a:xfrm>
          <a:prstGeom prst="rect">
            <a:avLst/>
          </a:prstGeom>
        </p:spPr>
      </p:pic>
      <p:pic>
        <p:nvPicPr>
          <p:cNvPr id="6" name="Picture 5"/>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859595" y="5637155"/>
            <a:ext cx="854637" cy="992658"/>
          </a:xfrm>
          <a:prstGeom prst="rect">
            <a:avLst/>
          </a:prstGeom>
        </p:spPr>
      </p:pic>
    </p:spTree>
    <p:extLst>
      <p:ext uri="{BB962C8B-B14F-4D97-AF65-F5344CB8AC3E}">
        <p14:creationId xmlns:p14="http://schemas.microsoft.com/office/powerpoint/2010/main" val="3759056712"/>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342900" rtl="0" eaLnBrk="1" latinLnBrk="0" hangingPunct="1">
        <a:spcBef>
          <a:spcPct val="0"/>
        </a:spcBef>
        <a:buNone/>
        <a:defRPr sz="1350" b="1" i="0" kern="1200" cap="all" baseline="0">
          <a:solidFill>
            <a:schemeClr val="bg1"/>
          </a:solidFill>
          <a:latin typeface=""/>
          <a:ea typeface="+mj-ea"/>
          <a:cs typeface="+mj-cs"/>
        </a:defRPr>
      </a:lvl1pPr>
    </p:titleStyle>
    <p:bodyStyle>
      <a:lvl1pPr marL="0" indent="0" algn="l" defTabSz="342900" rtl="0" eaLnBrk="1" latinLnBrk="0" hangingPunct="1">
        <a:spcBef>
          <a:spcPct val="20000"/>
        </a:spcBef>
        <a:buFontTx/>
        <a:buNone/>
        <a:defRPr sz="3000" b="1" i="0" kern="1200" cap="none" baseline="0">
          <a:solidFill>
            <a:srgbClr val="671E75"/>
          </a:solidFill>
          <a:latin typeface=""/>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3"/>
          <a:srcRect l="1758" r="2022"/>
          <a:stretch/>
        </p:blipFill>
        <p:spPr>
          <a:xfrm>
            <a:off x="1" y="245648"/>
            <a:ext cx="9144000" cy="839011"/>
          </a:xfrm>
          <a:prstGeom prst="rect">
            <a:avLst/>
          </a:prstGeom>
        </p:spPr>
      </p:pic>
      <p:pic>
        <p:nvPicPr>
          <p:cNvPr id="10" name="Picture 9"/>
          <p:cNvPicPr>
            <a:picLocks noChangeAspect="1"/>
          </p:cNvPicPr>
          <p:nvPr/>
        </p:nvPicPr>
        <p:blipFill rotWithShape="1">
          <a:blip r:embed="rId14"/>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35909" y="5973868"/>
            <a:ext cx="925806" cy="659499"/>
          </a:xfrm>
          <a:prstGeom prst="rect">
            <a:avLst/>
          </a:prstGeom>
        </p:spPr>
      </p:pic>
      <p:pic>
        <p:nvPicPr>
          <p:cNvPr id="6" name="Picture 5"/>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859595" y="5637155"/>
            <a:ext cx="854637" cy="992658"/>
          </a:xfrm>
          <a:prstGeom prst="rect">
            <a:avLst/>
          </a:prstGeom>
        </p:spPr>
      </p:pic>
    </p:spTree>
    <p:extLst>
      <p:ext uri="{BB962C8B-B14F-4D97-AF65-F5344CB8AC3E}">
        <p14:creationId xmlns:p14="http://schemas.microsoft.com/office/powerpoint/2010/main" val="86828949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342900" rtl="0" eaLnBrk="1" latinLnBrk="0" hangingPunct="1">
        <a:spcBef>
          <a:spcPct val="0"/>
        </a:spcBef>
        <a:buNone/>
        <a:defRPr sz="1350" b="1" i="0" kern="1200" cap="all" baseline="0">
          <a:solidFill>
            <a:schemeClr val="bg1"/>
          </a:solidFill>
          <a:latin typeface=""/>
          <a:ea typeface="+mj-ea"/>
          <a:cs typeface="+mj-cs"/>
        </a:defRPr>
      </a:lvl1pPr>
    </p:titleStyle>
    <p:bodyStyle>
      <a:lvl1pPr marL="0" indent="0" algn="l" defTabSz="342900" rtl="0" eaLnBrk="1" latinLnBrk="0" hangingPunct="1">
        <a:spcBef>
          <a:spcPct val="20000"/>
        </a:spcBef>
        <a:buFontTx/>
        <a:buNone/>
        <a:defRPr sz="3000" b="1" i="0" kern="1200" cap="none" baseline="0">
          <a:solidFill>
            <a:srgbClr val="671E75"/>
          </a:solidFill>
          <a:latin typeface=""/>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3"/>
          <a:srcRect l="1758" r="2022"/>
          <a:stretch/>
        </p:blipFill>
        <p:spPr>
          <a:xfrm>
            <a:off x="1" y="245648"/>
            <a:ext cx="9144000" cy="839011"/>
          </a:xfrm>
          <a:prstGeom prst="rect">
            <a:avLst/>
          </a:prstGeom>
        </p:spPr>
      </p:pic>
      <p:pic>
        <p:nvPicPr>
          <p:cNvPr id="10" name="Picture 9"/>
          <p:cNvPicPr>
            <a:picLocks noChangeAspect="1"/>
          </p:cNvPicPr>
          <p:nvPr/>
        </p:nvPicPr>
        <p:blipFill rotWithShape="1">
          <a:blip r:embed="rId14"/>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35909" y="5973868"/>
            <a:ext cx="925806" cy="659499"/>
          </a:xfrm>
          <a:prstGeom prst="rect">
            <a:avLst/>
          </a:prstGeom>
        </p:spPr>
      </p:pic>
      <p:pic>
        <p:nvPicPr>
          <p:cNvPr id="6" name="Picture 5"/>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859595" y="5637155"/>
            <a:ext cx="854637" cy="992658"/>
          </a:xfrm>
          <a:prstGeom prst="rect">
            <a:avLst/>
          </a:prstGeom>
        </p:spPr>
      </p:pic>
    </p:spTree>
    <p:extLst>
      <p:ext uri="{BB962C8B-B14F-4D97-AF65-F5344CB8AC3E}">
        <p14:creationId xmlns:p14="http://schemas.microsoft.com/office/powerpoint/2010/main" val="1538713611"/>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xStyles>
    <p:titleStyle>
      <a:lvl1pPr algn="l" defTabSz="342900" rtl="0" eaLnBrk="1" latinLnBrk="0" hangingPunct="1">
        <a:spcBef>
          <a:spcPct val="0"/>
        </a:spcBef>
        <a:buNone/>
        <a:defRPr sz="1350" b="1" i="0" kern="1200" cap="all" baseline="0">
          <a:solidFill>
            <a:schemeClr val="bg1"/>
          </a:solidFill>
          <a:latin typeface=""/>
          <a:ea typeface="+mj-ea"/>
          <a:cs typeface="+mj-cs"/>
        </a:defRPr>
      </a:lvl1pPr>
    </p:titleStyle>
    <p:bodyStyle>
      <a:lvl1pPr marL="0" indent="0" algn="l" defTabSz="342900" rtl="0" eaLnBrk="1" latinLnBrk="0" hangingPunct="1">
        <a:spcBef>
          <a:spcPct val="20000"/>
        </a:spcBef>
        <a:buFontTx/>
        <a:buNone/>
        <a:defRPr sz="3000" b="1" i="0" kern="1200" cap="none" baseline="0">
          <a:solidFill>
            <a:srgbClr val="671E75"/>
          </a:solidFill>
          <a:latin typeface=""/>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F0F1E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1"/>
          <a:srcRect l="1758" r="2022"/>
          <a:stretch/>
        </p:blipFill>
        <p:spPr>
          <a:xfrm>
            <a:off x="1" y="245646"/>
            <a:ext cx="9144000" cy="839011"/>
          </a:xfrm>
          <a:prstGeom prst="rect">
            <a:avLst/>
          </a:prstGeom>
        </p:spPr>
      </p:pic>
      <p:pic>
        <p:nvPicPr>
          <p:cNvPr id="10" name="Picture 9"/>
          <p:cNvPicPr>
            <a:picLocks noChangeAspect="1"/>
          </p:cNvPicPr>
          <p:nvPr/>
        </p:nvPicPr>
        <p:blipFill rotWithShape="1">
          <a:blip r:embed="rId12"/>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35909" y="5973866"/>
            <a:ext cx="925806" cy="659499"/>
          </a:xfrm>
          <a:prstGeom prst="rect">
            <a:avLst/>
          </a:prstGeom>
        </p:spPr>
      </p:pic>
    </p:spTree>
    <p:extLst>
      <p:ext uri="{BB962C8B-B14F-4D97-AF65-F5344CB8AC3E}">
        <p14:creationId xmlns:p14="http://schemas.microsoft.com/office/powerpoint/2010/main" val="668108003"/>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Lst>
  <p:txStyles>
    <p:titleStyle>
      <a:lvl1pPr algn="l" defTabSz="457200" rtl="0" eaLnBrk="1" latinLnBrk="0" hangingPunct="1">
        <a:spcBef>
          <a:spcPct val="0"/>
        </a:spcBef>
        <a:buNone/>
        <a:defRPr sz="1800" b="1" i="0" kern="1200" cap="all" baseline="0">
          <a:solidFill>
            <a:schemeClr val="bg1"/>
          </a:solidFill>
          <a:latin typeface=""/>
          <a:ea typeface="+mj-ea"/>
          <a:cs typeface="+mj-cs"/>
        </a:defRPr>
      </a:lvl1pPr>
    </p:titleStyle>
    <p:bodyStyle>
      <a:lvl1pPr marL="0" indent="0" algn="l" defTabSz="457200" rtl="0" eaLnBrk="1" latinLnBrk="0" hangingPunct="1">
        <a:spcBef>
          <a:spcPct val="20000"/>
        </a:spcBef>
        <a:buFontTx/>
        <a:buNone/>
        <a:defRPr sz="4000" b="1" i="0" kern="1200" cap="none" baseline="0">
          <a:solidFill>
            <a:srgbClr val="671E75"/>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rgbClr val="F0F1E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4" cstate="screen">
            <a:extLst>
              <a:ext uri="{28A0092B-C50C-407E-A947-70E740481C1C}">
                <a14:useLocalDpi xmlns:a14="http://schemas.microsoft.com/office/drawing/2010/main"/>
              </a:ext>
            </a:extLst>
          </a:blip>
          <a:srcRect l="1758" r="2022"/>
          <a:stretch/>
        </p:blipFill>
        <p:spPr>
          <a:xfrm>
            <a:off x="1" y="245646"/>
            <a:ext cx="9144000" cy="839011"/>
          </a:xfrm>
          <a:prstGeom prst="rect">
            <a:avLst/>
          </a:prstGeom>
        </p:spPr>
      </p:pic>
      <p:pic>
        <p:nvPicPr>
          <p:cNvPr id="5" name="Picture 4" descr="Foodbank Logo_RGB.png"/>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935909" y="5973866"/>
            <a:ext cx="925806" cy="659499"/>
          </a:xfrm>
          <a:prstGeom prst="rect">
            <a:avLst/>
          </a:prstGeom>
        </p:spPr>
      </p:pic>
    </p:spTree>
    <p:extLst>
      <p:ext uri="{BB962C8B-B14F-4D97-AF65-F5344CB8AC3E}">
        <p14:creationId xmlns:p14="http://schemas.microsoft.com/office/powerpoint/2010/main" val="2491306906"/>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4" r:id="rId10"/>
    <p:sldLayoutId id="2147483805" r:id="rId11"/>
    <p:sldLayoutId id="2147483817" r:id="rId12"/>
  </p:sldLayoutIdLst>
  <p:txStyles>
    <p:titleStyle>
      <a:lvl1pPr algn="l" defTabSz="457200" rtl="0" eaLnBrk="1" latinLnBrk="0" hangingPunct="1">
        <a:spcBef>
          <a:spcPct val="0"/>
        </a:spcBef>
        <a:buNone/>
        <a:defRPr sz="1800" b="1" i="0" kern="1200" cap="all" baseline="0">
          <a:solidFill>
            <a:schemeClr val="bg1"/>
          </a:solidFill>
          <a:latin typeface=""/>
          <a:ea typeface="+mj-ea"/>
          <a:cs typeface="+mj-cs"/>
        </a:defRPr>
      </a:lvl1pPr>
    </p:titleStyle>
    <p:bodyStyle>
      <a:lvl1pPr marL="0" indent="0" algn="l" defTabSz="457200" rtl="0" eaLnBrk="1" latinLnBrk="0" hangingPunct="1">
        <a:spcBef>
          <a:spcPct val="20000"/>
        </a:spcBef>
        <a:buFontTx/>
        <a:buNone/>
        <a:defRPr sz="4000" b="1" i="0" kern="1200" cap="none" baseline="0">
          <a:solidFill>
            <a:srgbClr val="671E75"/>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F0F1E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2" cstate="screen">
            <a:extLst>
              <a:ext uri="{28A0092B-C50C-407E-A947-70E740481C1C}">
                <a14:useLocalDpi xmlns:a14="http://schemas.microsoft.com/office/drawing/2010/main"/>
              </a:ext>
            </a:extLst>
          </a:blip>
          <a:srcRect l="1758" r="2022"/>
          <a:stretch/>
        </p:blipFill>
        <p:spPr>
          <a:xfrm>
            <a:off x="1" y="245646"/>
            <a:ext cx="9144000" cy="839011"/>
          </a:xfrm>
          <a:prstGeom prst="rect">
            <a:avLst/>
          </a:prstGeom>
        </p:spPr>
      </p:pic>
      <p:pic>
        <p:nvPicPr>
          <p:cNvPr id="10" name="Picture 9"/>
          <p:cNvPicPr>
            <a:picLocks noChangeAspect="1"/>
          </p:cNvPicPr>
          <p:nvPr/>
        </p:nvPicPr>
        <p:blipFill rotWithShape="1">
          <a:blip r:embed="rId13" cstate="screen">
            <a:extLst>
              <a:ext uri="{28A0092B-C50C-407E-A947-70E740481C1C}">
                <a14:useLocalDpi xmlns:a14="http://schemas.microsoft.com/office/drawing/2010/main"/>
              </a:ext>
            </a:extLst>
          </a:blip>
          <a:srcRect l="-6648"/>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935909" y="5973866"/>
            <a:ext cx="925806" cy="659499"/>
          </a:xfrm>
          <a:prstGeom prst="rect">
            <a:avLst/>
          </a:prstGeom>
        </p:spPr>
      </p:pic>
      <p:pic>
        <p:nvPicPr>
          <p:cNvPr id="2" name="Picture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283454" y="6344365"/>
            <a:ext cx="1284089" cy="513635"/>
          </a:xfrm>
          <a:prstGeom prst="rect">
            <a:avLst/>
          </a:prstGeom>
        </p:spPr>
      </p:pic>
    </p:spTree>
    <p:extLst>
      <p:ext uri="{BB962C8B-B14F-4D97-AF65-F5344CB8AC3E}">
        <p14:creationId xmlns:p14="http://schemas.microsoft.com/office/powerpoint/2010/main" val="2966298993"/>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Lst>
  <p:txStyles>
    <p:titleStyle>
      <a:lvl1pPr algn="l" defTabSz="457200" rtl="0" eaLnBrk="1" latinLnBrk="0" hangingPunct="1">
        <a:spcBef>
          <a:spcPct val="0"/>
        </a:spcBef>
        <a:buNone/>
        <a:defRPr sz="1800" b="1" i="0" kern="1200" cap="all" baseline="0">
          <a:solidFill>
            <a:schemeClr val="bg1"/>
          </a:solidFill>
          <a:latin typeface=""/>
          <a:ea typeface="+mj-ea"/>
          <a:cs typeface="+mj-cs"/>
        </a:defRPr>
      </a:lvl1pPr>
    </p:titleStyle>
    <p:bodyStyle>
      <a:lvl1pPr marL="0" indent="0" algn="l" defTabSz="457200" rtl="0" eaLnBrk="1" latinLnBrk="0" hangingPunct="1">
        <a:spcBef>
          <a:spcPct val="20000"/>
        </a:spcBef>
        <a:buFontTx/>
        <a:buNone/>
        <a:defRPr sz="4000" b="1" i="0" kern="1200" cap="none" baseline="0">
          <a:solidFill>
            <a:srgbClr val="671E75"/>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descr="FB_flowers.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8" name="Text Placeholder 12"/>
          <p:cNvSpPr txBox="1">
            <a:spLocks/>
          </p:cNvSpPr>
          <p:nvPr/>
        </p:nvSpPr>
        <p:spPr>
          <a:xfrm>
            <a:off x="3465513" y="2138363"/>
            <a:ext cx="5157787" cy="3074987"/>
          </a:xfrm>
          <a:prstGeom prst="rect">
            <a:avLst/>
          </a:prstGeom>
        </p:spPr>
        <p:txBody>
          <a:bodyPr vert="horz"/>
          <a:lstStyle>
            <a:lvl1pPr marL="0" indent="0" algn="l" defTabSz="457200" rtl="0" eaLnBrk="1" latinLnBrk="0" hangingPunct="1">
              <a:spcBef>
                <a:spcPct val="20000"/>
              </a:spcBef>
              <a:buFontTx/>
              <a:buNone/>
              <a:defRPr sz="3600" b="1" i="0" kern="1200" cap="all" baseline="0">
                <a:solidFill>
                  <a:schemeClr val="bg1"/>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AU" smtClean="0"/>
              <a:t>DIVIDER PAGE: CLICK TO EDIT TEXT PLUPTIUS DOLORPO REHENTINIAS DOLUT LABOR RECUSCI</a:t>
            </a:r>
            <a:endParaRPr lang="en-US" dirty="0"/>
          </a:p>
        </p:txBody>
      </p:sp>
      <p:pic>
        <p:nvPicPr>
          <p:cNvPr id="2" name="Picture 1" descr="FB_Arrows_3.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5993892" cy="6858000"/>
          </a:xfrm>
          <a:prstGeom prst="rect">
            <a:avLst/>
          </a:prstGeom>
        </p:spPr>
      </p:pic>
      <p:pic>
        <p:nvPicPr>
          <p:cNvPr id="10" name="Picture 9" descr="FB Logo.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38376" y="5971379"/>
            <a:ext cx="912158" cy="651950"/>
          </a:xfrm>
          <a:prstGeom prst="rect">
            <a:avLst/>
          </a:prstGeom>
        </p:spPr>
      </p:pic>
    </p:spTree>
    <p:extLst>
      <p:ext uri="{BB962C8B-B14F-4D97-AF65-F5344CB8AC3E}">
        <p14:creationId xmlns:p14="http://schemas.microsoft.com/office/powerpoint/2010/main" val="3528936198"/>
      </p:ext>
    </p:extLst>
  </p:cSld>
  <p:clrMap bg1="lt1" tx1="dk1" bg2="lt2" tx2="dk2" accent1="accent1" accent2="accent2" accent3="accent3" accent4="accent4" accent5="accent5" accent6="accent6" hlink="hlink" folHlink="folHlink"/>
  <p:sldLayoutIdLst>
    <p:sldLayoutId id="2147483667"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FB Log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38376" y="5971379"/>
            <a:ext cx="912158" cy="651950"/>
          </a:xfrm>
          <a:prstGeom prst="rect">
            <a:avLst/>
          </a:prstGeom>
        </p:spPr>
      </p:pic>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71450" y="0"/>
            <a:ext cx="9315450" cy="6858000"/>
          </a:xfrm>
          <a:prstGeom prst="rect">
            <a:avLst/>
          </a:prstGeom>
        </p:spPr>
      </p:pic>
      <p:pic>
        <p:nvPicPr>
          <p:cNvPr id="21" name="Picture 20"/>
          <p:cNvPicPr>
            <a:picLocks noChangeAspect="1"/>
          </p:cNvPicPr>
          <p:nvPr/>
        </p:nvPicPr>
        <p:blipFill rotWithShape="1">
          <a:blip r:embed="rId5" cstate="screen">
            <a:extLst>
              <a:ext uri="{28A0092B-C50C-407E-A947-70E740481C1C}">
                <a14:useLocalDpi xmlns:a14="http://schemas.microsoft.com/office/drawing/2010/main"/>
              </a:ext>
            </a:extLst>
          </a:blip>
          <a:srcRect l="17528"/>
          <a:stretch/>
        </p:blipFill>
        <p:spPr>
          <a:xfrm>
            <a:off x="-159406" y="71027"/>
            <a:ext cx="6533321" cy="6771733"/>
          </a:xfrm>
          <a:prstGeom prst="rect">
            <a:avLst/>
          </a:prstGeom>
        </p:spPr>
      </p:pic>
    </p:spTree>
    <p:extLst>
      <p:ext uri="{BB962C8B-B14F-4D97-AF65-F5344CB8AC3E}">
        <p14:creationId xmlns:p14="http://schemas.microsoft.com/office/powerpoint/2010/main" val="3307170768"/>
      </p:ext>
    </p:extLst>
  </p:cSld>
  <p:clrMap bg1="lt1" tx1="dk1" bg2="lt2" tx2="dk2" accent1="accent1" accent2="accent2" accent3="accent3" accent4="accent4" accent5="accent5" accent6="accent6" hlink="hlink" folHlink="folHlink"/>
  <p:sldLayoutIdLst>
    <p:sldLayoutId id="2147483675"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0F1E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2" cstate="screen">
            <a:extLst>
              <a:ext uri="{28A0092B-C50C-407E-A947-70E740481C1C}">
                <a14:useLocalDpi xmlns:a14="http://schemas.microsoft.com/office/drawing/2010/main"/>
              </a:ext>
            </a:extLst>
          </a:blip>
          <a:srcRect l="1758" r="2022"/>
          <a:stretch/>
        </p:blipFill>
        <p:spPr>
          <a:xfrm>
            <a:off x="1" y="245646"/>
            <a:ext cx="9144000" cy="839011"/>
          </a:xfrm>
          <a:prstGeom prst="rect">
            <a:avLst/>
          </a:prstGeom>
        </p:spPr>
      </p:pic>
      <p:pic>
        <p:nvPicPr>
          <p:cNvPr id="10" name="Picture 9"/>
          <p:cNvPicPr>
            <a:picLocks noChangeAspect="1"/>
          </p:cNvPicPr>
          <p:nvPr/>
        </p:nvPicPr>
        <p:blipFill rotWithShape="1">
          <a:blip r:embed="rId13" cstate="screen">
            <a:extLst>
              <a:ext uri="{28A0092B-C50C-407E-A947-70E740481C1C}">
                <a14:useLocalDpi xmlns:a14="http://schemas.microsoft.com/office/drawing/2010/main"/>
              </a:ext>
            </a:extLst>
          </a:blip>
          <a:srcRect l="-6648"/>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935909" y="5973866"/>
            <a:ext cx="925806" cy="659499"/>
          </a:xfrm>
          <a:prstGeom prst="rect">
            <a:avLst/>
          </a:prstGeom>
        </p:spPr>
      </p:pic>
    </p:spTree>
    <p:extLst>
      <p:ext uri="{BB962C8B-B14F-4D97-AF65-F5344CB8AC3E}">
        <p14:creationId xmlns:p14="http://schemas.microsoft.com/office/powerpoint/2010/main" val="101365275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769" r:id="rId10"/>
  </p:sldLayoutIdLst>
  <p:txStyles>
    <p:titleStyle>
      <a:lvl1pPr algn="l" defTabSz="457200" rtl="0" eaLnBrk="1" latinLnBrk="0" hangingPunct="1">
        <a:spcBef>
          <a:spcPct val="0"/>
        </a:spcBef>
        <a:buNone/>
        <a:defRPr sz="1800" b="1" i="0" kern="1200" cap="all" baseline="0">
          <a:solidFill>
            <a:schemeClr val="bg1"/>
          </a:solidFill>
          <a:latin typeface=""/>
          <a:ea typeface="+mj-ea"/>
          <a:cs typeface="+mj-cs"/>
        </a:defRPr>
      </a:lvl1pPr>
    </p:titleStyle>
    <p:bodyStyle>
      <a:lvl1pPr marL="0" indent="0" algn="l" defTabSz="457200" rtl="0" eaLnBrk="1" latinLnBrk="0" hangingPunct="1">
        <a:spcBef>
          <a:spcPct val="20000"/>
        </a:spcBef>
        <a:buFontTx/>
        <a:buNone/>
        <a:defRPr sz="4000" b="1" i="0" kern="1200" cap="none" baseline="0">
          <a:solidFill>
            <a:srgbClr val="671E75"/>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Thankyou.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0" name="TextBox 9"/>
          <p:cNvSpPr txBox="1"/>
          <p:nvPr/>
        </p:nvSpPr>
        <p:spPr>
          <a:xfrm>
            <a:off x="5364480" y="2282091"/>
            <a:ext cx="3647440" cy="646331"/>
          </a:xfrm>
          <a:prstGeom prst="rect">
            <a:avLst/>
          </a:prstGeom>
          <a:noFill/>
        </p:spPr>
        <p:txBody>
          <a:bodyPr wrap="square" rtlCol="0">
            <a:spAutoFit/>
          </a:bodyPr>
          <a:lstStyle/>
          <a:p>
            <a:r>
              <a:rPr lang="en-US" sz="3600" b="1" i="0" dirty="0" smtClean="0">
                <a:solidFill>
                  <a:schemeClr val="bg1"/>
                </a:solidFill>
                <a:latin typeface=""/>
              </a:rPr>
              <a:t>THANK YOU</a:t>
            </a:r>
            <a:endParaRPr lang="en-US" sz="3600" b="1" i="0" dirty="0">
              <a:solidFill>
                <a:schemeClr val="bg1"/>
              </a:solidFill>
              <a:latin typeface=""/>
            </a:endParaRPr>
          </a:p>
        </p:txBody>
      </p:sp>
      <p:pic>
        <p:nvPicPr>
          <p:cNvPr id="4" name="Picture 3" descr="FB Logo.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38376" y="5971379"/>
            <a:ext cx="912158" cy="651950"/>
          </a:xfrm>
          <a:prstGeom prst="rect">
            <a:avLst/>
          </a:prstGeom>
        </p:spPr>
      </p:pic>
      <p:pic>
        <p:nvPicPr>
          <p:cNvPr id="3" name="Picture 2" descr="FB Arrows_2.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23" y="0"/>
            <a:ext cx="4864100" cy="6858000"/>
          </a:xfrm>
          <a:prstGeom prst="rect">
            <a:avLst/>
          </a:prstGeom>
        </p:spPr>
      </p:pic>
    </p:spTree>
    <p:extLst>
      <p:ext uri="{BB962C8B-B14F-4D97-AF65-F5344CB8AC3E}">
        <p14:creationId xmlns:p14="http://schemas.microsoft.com/office/powerpoint/2010/main" val="1973347945"/>
      </p:ext>
    </p:extLst>
  </p:cSld>
  <p:clrMap bg1="lt1" tx1="dk1" bg2="lt2" tx2="dk2" accent1="accent1" accent2="accent2" accent3="accent3" accent4="accent4" accent5="accent5" accent6="accent6" hlink="hlink" folHlink="folHlink"/>
  <p:sldLayoutIdLst>
    <p:sldLayoutId id="2147483698"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671E75"/>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6" cstate="screen">
            <a:extLst>
              <a:ext uri="{28A0092B-C50C-407E-A947-70E740481C1C}">
                <a14:useLocalDpi xmlns:a14="http://schemas.microsoft.com/office/drawing/2010/main"/>
              </a:ext>
            </a:extLst>
          </a:blip>
          <a:srcRect l="31369" t="19343" b="19562"/>
          <a:stretch/>
        </p:blipFill>
        <p:spPr>
          <a:xfrm>
            <a:off x="0" y="0"/>
            <a:ext cx="4411847" cy="6858000"/>
          </a:xfrm>
          <a:prstGeom prst="rect">
            <a:avLst/>
          </a:prstGeom>
        </p:spPr>
      </p:pic>
      <p:pic>
        <p:nvPicPr>
          <p:cNvPr id="2" name="Picture 1" descr="FB Logo.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938376" y="5971379"/>
            <a:ext cx="912158" cy="651950"/>
          </a:xfrm>
          <a:prstGeom prst="rect">
            <a:avLst/>
          </a:prstGeom>
        </p:spPr>
      </p:pic>
    </p:spTree>
    <p:extLst>
      <p:ext uri="{BB962C8B-B14F-4D97-AF65-F5344CB8AC3E}">
        <p14:creationId xmlns:p14="http://schemas.microsoft.com/office/powerpoint/2010/main" val="2554438343"/>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0F1EF"/>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3" cstate="screen">
            <a:extLst>
              <a:ext uri="{28A0092B-C50C-407E-A947-70E740481C1C}">
                <a14:useLocalDpi xmlns:a14="http://schemas.microsoft.com/office/drawing/2010/main"/>
              </a:ext>
            </a:extLst>
          </a:blip>
          <a:srcRect l="1758" r="2022"/>
          <a:stretch/>
        </p:blipFill>
        <p:spPr>
          <a:xfrm>
            <a:off x="1" y="245646"/>
            <a:ext cx="9144000" cy="839011"/>
          </a:xfrm>
          <a:prstGeom prst="rect">
            <a:avLst/>
          </a:prstGeom>
        </p:spPr>
      </p:pic>
      <p:pic>
        <p:nvPicPr>
          <p:cNvPr id="10" name="Picture 9"/>
          <p:cNvPicPr>
            <a:picLocks noChangeAspect="1"/>
          </p:cNvPicPr>
          <p:nvPr/>
        </p:nvPicPr>
        <p:blipFill rotWithShape="1">
          <a:blip r:embed="rId14" cstate="screen">
            <a:extLst>
              <a:ext uri="{28A0092B-C50C-407E-A947-70E740481C1C}">
                <a14:useLocalDpi xmlns:a14="http://schemas.microsoft.com/office/drawing/2010/main"/>
              </a:ext>
            </a:extLst>
          </a:blip>
          <a:srcRect l="-6648"/>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7935909" y="5973866"/>
            <a:ext cx="925806" cy="659499"/>
          </a:xfrm>
          <a:prstGeom prst="rect">
            <a:avLst/>
          </a:prstGeom>
        </p:spPr>
      </p:pic>
      <p:pic>
        <p:nvPicPr>
          <p:cNvPr id="2" name="Picture 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267125" y="6368383"/>
            <a:ext cx="1324911" cy="529964"/>
          </a:xfrm>
          <a:prstGeom prst="rect">
            <a:avLst/>
          </a:prstGeom>
        </p:spPr>
      </p:pic>
    </p:spTree>
    <p:extLst>
      <p:ext uri="{BB962C8B-B14F-4D97-AF65-F5344CB8AC3E}">
        <p14:creationId xmlns:p14="http://schemas.microsoft.com/office/powerpoint/2010/main" val="1265123321"/>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92" r:id="rId11"/>
  </p:sldLayoutIdLst>
  <p:txStyles>
    <p:titleStyle>
      <a:lvl1pPr algn="l" defTabSz="457200" rtl="0" eaLnBrk="1" latinLnBrk="0" hangingPunct="1">
        <a:spcBef>
          <a:spcPct val="0"/>
        </a:spcBef>
        <a:buNone/>
        <a:defRPr sz="1800" b="1" i="0" kern="1200" cap="all" baseline="0">
          <a:solidFill>
            <a:schemeClr val="bg1"/>
          </a:solidFill>
          <a:latin typeface=""/>
          <a:ea typeface="+mj-ea"/>
          <a:cs typeface="+mj-cs"/>
        </a:defRPr>
      </a:lvl1pPr>
    </p:titleStyle>
    <p:bodyStyle>
      <a:lvl1pPr marL="0" indent="0" algn="l" defTabSz="457200" rtl="0" eaLnBrk="1" latinLnBrk="0" hangingPunct="1">
        <a:spcBef>
          <a:spcPct val="20000"/>
        </a:spcBef>
        <a:buFontTx/>
        <a:buNone/>
        <a:defRPr sz="4000" b="1" i="0" kern="1200" cap="none" baseline="0">
          <a:solidFill>
            <a:srgbClr val="671E75"/>
          </a:solidFill>
          <a:latin typeface=""/>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2"/>
          <a:srcRect l="1758" r="2022"/>
          <a:stretch/>
        </p:blipFill>
        <p:spPr>
          <a:xfrm>
            <a:off x="1" y="245648"/>
            <a:ext cx="9144000" cy="839011"/>
          </a:xfrm>
          <a:prstGeom prst="rect">
            <a:avLst/>
          </a:prstGeom>
        </p:spPr>
      </p:pic>
      <p:pic>
        <p:nvPicPr>
          <p:cNvPr id="10" name="Picture 9"/>
          <p:cNvPicPr>
            <a:picLocks noChangeAspect="1"/>
          </p:cNvPicPr>
          <p:nvPr/>
        </p:nvPicPr>
        <p:blipFill rotWithShape="1">
          <a:blip r:embed="rId13"/>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935909" y="5973868"/>
            <a:ext cx="925806" cy="659499"/>
          </a:xfrm>
          <a:prstGeom prst="rect">
            <a:avLst/>
          </a:prstGeom>
        </p:spPr>
      </p:pic>
      <p:pic>
        <p:nvPicPr>
          <p:cNvPr id="2" name="Picture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365096" y="6357632"/>
            <a:ext cx="1339455" cy="535782"/>
          </a:xfrm>
          <a:prstGeom prst="rect">
            <a:avLst/>
          </a:prstGeom>
        </p:spPr>
      </p:pic>
    </p:spTree>
    <p:extLst>
      <p:ext uri="{BB962C8B-B14F-4D97-AF65-F5344CB8AC3E}">
        <p14:creationId xmlns:p14="http://schemas.microsoft.com/office/powerpoint/2010/main" val="210157591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1" r:id="rId10"/>
  </p:sldLayoutIdLst>
  <p:txStyles>
    <p:titleStyle>
      <a:lvl1pPr algn="l" defTabSz="342900" rtl="0" eaLnBrk="1" latinLnBrk="0" hangingPunct="1">
        <a:spcBef>
          <a:spcPct val="0"/>
        </a:spcBef>
        <a:buNone/>
        <a:defRPr sz="1350" b="1" i="0" kern="1200" cap="all" baseline="0">
          <a:solidFill>
            <a:schemeClr val="bg1"/>
          </a:solidFill>
          <a:latin typeface=""/>
          <a:ea typeface="+mj-ea"/>
          <a:cs typeface="+mj-cs"/>
        </a:defRPr>
      </a:lvl1pPr>
    </p:titleStyle>
    <p:bodyStyle>
      <a:lvl1pPr marL="0" indent="0" algn="l" defTabSz="342900" rtl="0" eaLnBrk="1" latinLnBrk="0" hangingPunct="1">
        <a:spcBef>
          <a:spcPct val="20000"/>
        </a:spcBef>
        <a:buFontTx/>
        <a:buNone/>
        <a:defRPr sz="3000" b="1" i="0" kern="1200" cap="none" baseline="0">
          <a:solidFill>
            <a:srgbClr val="671E75"/>
          </a:solidFill>
          <a:latin typeface=""/>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3"/>
          <a:srcRect l="1758" r="2022"/>
          <a:stretch/>
        </p:blipFill>
        <p:spPr>
          <a:xfrm>
            <a:off x="1" y="245648"/>
            <a:ext cx="9144000" cy="839011"/>
          </a:xfrm>
          <a:prstGeom prst="rect">
            <a:avLst/>
          </a:prstGeom>
        </p:spPr>
      </p:pic>
      <p:pic>
        <p:nvPicPr>
          <p:cNvPr id="10" name="Picture 9"/>
          <p:cNvPicPr>
            <a:picLocks noChangeAspect="1"/>
          </p:cNvPicPr>
          <p:nvPr/>
        </p:nvPicPr>
        <p:blipFill rotWithShape="1">
          <a:blip r:embed="rId14"/>
          <a:srcRect l="-6648" r="1"/>
          <a:stretch/>
        </p:blipFill>
        <p:spPr>
          <a:xfrm>
            <a:off x="-505834" y="6169854"/>
            <a:ext cx="8115300" cy="342900"/>
          </a:xfrm>
          <a:prstGeom prst="rect">
            <a:avLst/>
          </a:prstGeom>
        </p:spPr>
      </p:pic>
      <p:pic>
        <p:nvPicPr>
          <p:cNvPr id="5" name="Picture 4" descr="Foodbank Logo_RGB.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35909" y="5973868"/>
            <a:ext cx="925806" cy="659499"/>
          </a:xfrm>
          <a:prstGeom prst="rect">
            <a:avLst/>
          </a:prstGeom>
        </p:spPr>
      </p:pic>
      <p:pic>
        <p:nvPicPr>
          <p:cNvPr id="2" name="Picture 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365097" y="6350896"/>
            <a:ext cx="1267761" cy="507104"/>
          </a:xfrm>
          <a:prstGeom prst="rect">
            <a:avLst/>
          </a:prstGeom>
        </p:spPr>
      </p:pic>
    </p:spTree>
    <p:extLst>
      <p:ext uri="{BB962C8B-B14F-4D97-AF65-F5344CB8AC3E}">
        <p14:creationId xmlns:p14="http://schemas.microsoft.com/office/powerpoint/2010/main" val="179232759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342900" rtl="0" eaLnBrk="1" latinLnBrk="0" hangingPunct="1">
        <a:spcBef>
          <a:spcPct val="0"/>
        </a:spcBef>
        <a:buNone/>
        <a:defRPr sz="1350" b="1" i="0" kern="1200" cap="all" baseline="0">
          <a:solidFill>
            <a:schemeClr val="bg1"/>
          </a:solidFill>
          <a:latin typeface=""/>
          <a:ea typeface="+mj-ea"/>
          <a:cs typeface="+mj-cs"/>
        </a:defRPr>
      </a:lvl1pPr>
    </p:titleStyle>
    <p:bodyStyle>
      <a:lvl1pPr marL="0" indent="0" algn="l" defTabSz="342900" rtl="0" eaLnBrk="1" latinLnBrk="0" hangingPunct="1">
        <a:spcBef>
          <a:spcPct val="20000"/>
        </a:spcBef>
        <a:buFontTx/>
        <a:buNone/>
        <a:defRPr sz="3000" b="1" i="0" kern="1200" cap="none" baseline="0">
          <a:solidFill>
            <a:srgbClr val="671E75"/>
          </a:solidFill>
          <a:latin typeface=""/>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32.xml"/><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32.xml"/><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118.xml"/><Relationship Id="rId4" Type="http://schemas.openxmlformats.org/officeDocument/2006/relationships/image" Target="../media/image44.jpg"/></Relationships>
</file>

<file path=ppt/slides/_rels/slide18.xml.rels><?xml version="1.0" encoding="UTF-8" standalone="yes"?>
<Relationships xmlns="http://schemas.openxmlformats.org/package/2006/relationships"><Relationship Id="rId3" Type="http://schemas.openxmlformats.org/officeDocument/2006/relationships/image" Target="../media/image45.jpg"/><Relationship Id="rId7"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106.xml"/><Relationship Id="rId6" Type="http://schemas.openxmlformats.org/officeDocument/2006/relationships/image" Target="../media/image22.jpg"/><Relationship Id="rId5" Type="http://schemas.openxmlformats.org/officeDocument/2006/relationships/image" Target="../media/image47.jpg"/><Relationship Id="rId4" Type="http://schemas.openxmlformats.org/officeDocument/2006/relationships/image" Target="../media/image46.jp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109.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3" Type="http://schemas.openxmlformats.org/officeDocument/2006/relationships/hyperlink" Target="http://www.superherofoodshq.org.au/" TargetMode="External"/><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8" Type="http://schemas.openxmlformats.org/officeDocument/2006/relationships/hyperlink" Target="https://www.decd.sa.gov.au/sites/g/files/net691/f/curriculum_kit_-_food_labelling.pdf" TargetMode="External"/><Relationship Id="rId3" Type="http://schemas.openxmlformats.org/officeDocument/2006/relationships/hyperlink" Target="http://www.foodstandards.gov.au/consumer/safety/cannedfoods/Pages/default.aspx" TargetMode="External"/><Relationship Id="rId7" Type="http://schemas.openxmlformats.org/officeDocument/2006/relationships/hyperlink" Target="http://www.foodstandards.gov.au/consumer/labelling/Pages/interactive-labelling-poster.aspx" TargetMode="External"/><Relationship Id="rId2" Type="http://schemas.openxmlformats.org/officeDocument/2006/relationships/notesSlide" Target="../notesSlides/notesSlide28.xml"/><Relationship Id="rId1" Type="http://schemas.openxmlformats.org/officeDocument/2006/relationships/slideLayout" Target="../slideLayouts/slideLayout32.xml"/><Relationship Id="rId6" Type="http://schemas.openxmlformats.org/officeDocument/2006/relationships/hyperlink" Target="https://www.eatforhealth.gov.au/resources-suitable-printing" TargetMode="External"/><Relationship Id="rId5" Type="http://schemas.openxmlformats.org/officeDocument/2006/relationships/hyperlink" Target="https://www.eatforhealth.gov.au/" TargetMode="External"/><Relationship Id="rId4" Type="http://schemas.openxmlformats.org/officeDocument/2006/relationships/hyperlink" Target="http://www.can-news.com.au/education.asp?sectionID=1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jpg"/><Relationship Id="rId2" Type="http://schemas.openxmlformats.org/officeDocument/2006/relationships/notesSlide" Target="../notesSlides/notesSlide6.xml"/><Relationship Id="rId1" Type="http://schemas.openxmlformats.org/officeDocument/2006/relationships/slideLayout" Target="../slideLayouts/slideLayout32.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7.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g"/><Relationship Id="rId7"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9" Type="http://schemas.openxmlformats.org/officeDocument/2006/relationships/image" Target="../media/image3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32.xml"/><Relationship Id="rId5" Type="http://schemas.openxmlformats.org/officeDocument/2006/relationships/chart" Target="../charts/chart1.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sz="2100" dirty="0">
              <a:latin typeface="Trebuchet MS" panose="020B0603020202020204" pitchFamily="34" charset="0"/>
            </a:endParaRPr>
          </a:p>
          <a:p>
            <a:endParaRPr lang="en-US" sz="1500" b="0" dirty="0">
              <a:latin typeface="Trebuchet MS" panose="020B0603020202020204" pitchFamily="34" charset="0"/>
            </a:endParaRPr>
          </a:p>
        </p:txBody>
      </p:sp>
      <p:pic>
        <p:nvPicPr>
          <p:cNvPr id="3" name="Picture 2"/>
          <p:cNvPicPr>
            <a:picLocks noChangeAspect="1"/>
          </p:cNvPicPr>
          <p:nvPr/>
        </p:nvPicPr>
        <p:blipFill>
          <a:blip r:embed="rId3"/>
          <a:stretch>
            <a:fillRect/>
          </a:stretch>
        </p:blipFill>
        <p:spPr>
          <a:xfrm>
            <a:off x="1264633" y="1133733"/>
            <a:ext cx="6614733" cy="2725148"/>
          </a:xfrm>
          <a:prstGeom prst="rect">
            <a:avLst/>
          </a:prstGeom>
        </p:spPr>
      </p:pic>
      <p:sp>
        <p:nvSpPr>
          <p:cNvPr id="5" name="TextBox 4"/>
          <p:cNvSpPr txBox="1"/>
          <p:nvPr/>
        </p:nvSpPr>
        <p:spPr>
          <a:xfrm>
            <a:off x="1899196" y="4556500"/>
            <a:ext cx="6183822" cy="523220"/>
          </a:xfrm>
          <a:prstGeom prst="rect">
            <a:avLst/>
          </a:prstGeom>
        </p:spPr>
        <p:txBody>
          <a:bodyPr wrap="square" rtlCol="0">
            <a:spAutoFit/>
          </a:bodyPr>
          <a:lstStyle/>
          <a:p>
            <a:pPr algn="ctr"/>
            <a:r>
              <a:rPr lang="en-AU" sz="2800" b="1" dirty="0" smtClean="0">
                <a:solidFill>
                  <a:schemeClr val="bg1"/>
                </a:solidFill>
              </a:rPr>
              <a:t>FOOD ORIGINS – PRESERVING FOODS</a:t>
            </a:r>
            <a:endParaRPr lang="en-US" sz="2800" b="1" dirty="0">
              <a:solidFill>
                <a:schemeClr val="bg1"/>
              </a:solidFill>
            </a:endParaRPr>
          </a:p>
        </p:txBody>
      </p:sp>
      <p:pic>
        <p:nvPicPr>
          <p:cNvPr id="4" name="Picture 3"/>
          <p:cNvPicPr>
            <a:picLocks noChangeAspect="1"/>
          </p:cNvPicPr>
          <p:nvPr/>
        </p:nvPicPr>
        <p:blipFill>
          <a:blip r:embed="rId4"/>
          <a:stretch>
            <a:fillRect/>
          </a:stretch>
        </p:blipFill>
        <p:spPr>
          <a:xfrm>
            <a:off x="3912022" y="5221597"/>
            <a:ext cx="2158171" cy="865707"/>
          </a:xfrm>
          <a:prstGeom prst="rect">
            <a:avLst/>
          </a:prstGeom>
        </p:spPr>
      </p:pic>
    </p:spTree>
    <p:extLst>
      <p:ext uri="{BB962C8B-B14F-4D97-AF65-F5344CB8AC3E}">
        <p14:creationId xmlns:p14="http://schemas.microsoft.com/office/powerpoint/2010/main" val="33533774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Canning foods  </a:t>
            </a:r>
            <a:endParaRPr lang="en-US" dirty="0"/>
          </a:p>
        </p:txBody>
      </p:sp>
      <p:sp>
        <p:nvSpPr>
          <p:cNvPr id="3" name="Text Placeholder 2"/>
          <p:cNvSpPr>
            <a:spLocks noGrp="1"/>
          </p:cNvSpPr>
          <p:nvPr>
            <p:ph type="body" sz="quarter" idx="14"/>
          </p:nvPr>
        </p:nvSpPr>
        <p:spPr>
          <a:xfrm>
            <a:off x="456781" y="1360110"/>
            <a:ext cx="8371335" cy="668195"/>
          </a:xfrm>
        </p:spPr>
        <p:txBody>
          <a:bodyPr/>
          <a:lstStyle/>
          <a:p>
            <a:r>
              <a:rPr lang="en-AU" sz="2800" dirty="0" smtClean="0"/>
              <a:t>Does anyone know how food is canned?</a:t>
            </a:r>
            <a:endParaRPr lang="en-US" sz="28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141" y="1919977"/>
            <a:ext cx="6568484" cy="4109348"/>
          </a:xfrm>
          <a:prstGeom prst="rect">
            <a:avLst/>
          </a:prstGeom>
        </p:spPr>
      </p:pic>
    </p:spTree>
    <p:extLst>
      <p:ext uri="{BB962C8B-B14F-4D97-AF65-F5344CB8AC3E}">
        <p14:creationId xmlns:p14="http://schemas.microsoft.com/office/powerpoint/2010/main" val="193842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Freezing Foods  </a:t>
            </a:r>
            <a:endParaRPr lang="en-US" dirty="0"/>
          </a:p>
        </p:txBody>
      </p:sp>
      <p:sp>
        <p:nvSpPr>
          <p:cNvPr id="3" name="Text Placeholder 2"/>
          <p:cNvSpPr>
            <a:spLocks noGrp="1"/>
          </p:cNvSpPr>
          <p:nvPr>
            <p:ph type="body" sz="quarter" idx="14"/>
          </p:nvPr>
        </p:nvSpPr>
        <p:spPr>
          <a:xfrm>
            <a:off x="456781" y="1360110"/>
            <a:ext cx="8371335" cy="668195"/>
          </a:xfrm>
        </p:spPr>
        <p:txBody>
          <a:bodyPr/>
          <a:lstStyle/>
          <a:p>
            <a:r>
              <a:rPr lang="en-AU" sz="2800" dirty="0" smtClean="0"/>
              <a:t>Does anyone know how food is frozen?</a:t>
            </a:r>
            <a:endParaRPr lang="en-US" sz="2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874" y="1815364"/>
            <a:ext cx="6861175" cy="4294008"/>
          </a:xfrm>
          <a:prstGeom prst="rect">
            <a:avLst/>
          </a:prstGeom>
        </p:spPr>
      </p:pic>
    </p:spTree>
    <p:extLst>
      <p:ext uri="{BB962C8B-B14F-4D97-AF65-F5344CB8AC3E}">
        <p14:creationId xmlns:p14="http://schemas.microsoft.com/office/powerpoint/2010/main" val="3760839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activity  1 </a:t>
            </a:r>
            <a:endParaRPr lang="en-US" dirty="0"/>
          </a:p>
        </p:txBody>
      </p:sp>
      <p:sp>
        <p:nvSpPr>
          <p:cNvPr id="3" name="Text Placeholder 2"/>
          <p:cNvSpPr>
            <a:spLocks noGrp="1"/>
          </p:cNvSpPr>
          <p:nvPr>
            <p:ph type="body" sz="quarter" idx="14"/>
          </p:nvPr>
        </p:nvSpPr>
        <p:spPr>
          <a:xfrm>
            <a:off x="1794736" y="1901355"/>
            <a:ext cx="5971314" cy="2611389"/>
          </a:xfrm>
        </p:spPr>
        <p:txBody>
          <a:bodyPr/>
          <a:lstStyle/>
          <a:p>
            <a:pPr algn="ctr"/>
            <a:r>
              <a:rPr lang="en-AU" sz="2800" dirty="0" smtClean="0"/>
              <a:t>Now its your turn to look at how different foods are preserved through canning or freezing.</a:t>
            </a:r>
          </a:p>
        </p:txBody>
      </p:sp>
    </p:spTree>
    <p:extLst>
      <p:ext uri="{BB962C8B-B14F-4D97-AF65-F5344CB8AC3E}">
        <p14:creationId xmlns:p14="http://schemas.microsoft.com/office/powerpoint/2010/main" val="35679442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Healthy tips</a:t>
            </a:r>
            <a:endParaRPr lang="en-US" dirty="0"/>
          </a:p>
        </p:txBody>
      </p:sp>
      <p:sp>
        <p:nvSpPr>
          <p:cNvPr id="3" name="Text Placeholder 2"/>
          <p:cNvSpPr>
            <a:spLocks noGrp="1"/>
          </p:cNvSpPr>
          <p:nvPr>
            <p:ph type="body" sz="quarter" idx="14"/>
          </p:nvPr>
        </p:nvSpPr>
        <p:spPr>
          <a:xfrm>
            <a:off x="456782" y="1020584"/>
            <a:ext cx="6481900" cy="4664628"/>
          </a:xfrm>
        </p:spPr>
        <p:txBody>
          <a:bodyPr/>
          <a:lstStyle/>
          <a:p>
            <a:pPr marL="457200" indent="-457200">
              <a:buFont typeface="Arial" panose="020B0604020202020204" pitchFamily="34" charset="0"/>
              <a:buChar char="•"/>
            </a:pPr>
            <a:r>
              <a:rPr lang="en-AU" sz="2800" dirty="0" smtClean="0"/>
              <a:t>Choose reduced salt or no added salt varieties</a:t>
            </a:r>
          </a:p>
          <a:p>
            <a:pPr marL="457200" indent="-457200">
              <a:buFont typeface="Arial" panose="020B0604020202020204" pitchFamily="34" charset="0"/>
              <a:buChar char="•"/>
            </a:pPr>
            <a:r>
              <a:rPr lang="en-AU" sz="2800" dirty="0" smtClean="0"/>
              <a:t>Canned fruit in juice rather than syrup</a:t>
            </a:r>
          </a:p>
          <a:p>
            <a:pPr marL="457200" indent="-457200">
              <a:buFont typeface="Arial" panose="020B0604020202020204" pitchFamily="34" charset="0"/>
              <a:buChar char="•"/>
            </a:pPr>
            <a:r>
              <a:rPr lang="en-AU" sz="2800" dirty="0" smtClean="0"/>
              <a:t>Add canned veggies like beans to recipes to increase protein</a:t>
            </a:r>
          </a:p>
          <a:p>
            <a:pPr marL="457200" indent="-457200">
              <a:buFont typeface="Arial" panose="020B0604020202020204" pitchFamily="34" charset="0"/>
              <a:buChar char="•"/>
            </a:pPr>
            <a:r>
              <a:rPr lang="en-AU" sz="2800" dirty="0" smtClean="0"/>
              <a:t>Add frozen veggies to recipes for extra serves of Superhero Foods</a:t>
            </a:r>
          </a:p>
          <a:p>
            <a:pPr marL="457200" indent="-457200">
              <a:buFont typeface="Arial" panose="020B0604020202020204" pitchFamily="34" charset="0"/>
              <a:buChar char="•"/>
            </a:pPr>
            <a:r>
              <a:rPr lang="en-AU" sz="2800" dirty="0" smtClean="0"/>
              <a:t>Frozen fruit is cool and great for smoothies</a:t>
            </a:r>
          </a:p>
          <a:p>
            <a:pPr marL="457200" indent="-457200">
              <a:buFont typeface="Arial" panose="020B0604020202020204" pitchFamily="34" charset="0"/>
              <a:buChar char="•"/>
            </a:pPr>
            <a:endParaRPr lang="en-AU" sz="2800" dirty="0" smtClean="0"/>
          </a:p>
          <a:p>
            <a:endParaRPr lang="en-US" sz="2800" dirty="0"/>
          </a:p>
        </p:txBody>
      </p:sp>
      <p:pic>
        <p:nvPicPr>
          <p:cNvPr id="4" name="Picture 3"/>
          <p:cNvPicPr>
            <a:picLocks noChangeAspect="1"/>
          </p:cNvPicPr>
          <p:nvPr/>
        </p:nvPicPr>
        <p:blipFill>
          <a:blip r:embed="rId3"/>
          <a:stretch>
            <a:fillRect/>
          </a:stretch>
        </p:blipFill>
        <p:spPr>
          <a:xfrm>
            <a:off x="6799263" y="1020584"/>
            <a:ext cx="1670884" cy="2247051"/>
          </a:xfrm>
          <a:prstGeom prst="rect">
            <a:avLst/>
          </a:prstGeom>
        </p:spPr>
      </p:pic>
      <p:pic>
        <p:nvPicPr>
          <p:cNvPr id="5" name="Picture 4"/>
          <p:cNvPicPr>
            <a:picLocks noChangeAspect="1"/>
          </p:cNvPicPr>
          <p:nvPr/>
        </p:nvPicPr>
        <p:blipFill>
          <a:blip r:embed="rId4"/>
          <a:stretch>
            <a:fillRect/>
          </a:stretch>
        </p:blipFill>
        <p:spPr>
          <a:xfrm>
            <a:off x="6818535" y="3488257"/>
            <a:ext cx="1651612" cy="2196955"/>
          </a:xfrm>
          <a:prstGeom prst="rect">
            <a:avLst/>
          </a:prstGeom>
        </p:spPr>
      </p:pic>
    </p:spTree>
    <p:extLst>
      <p:ext uri="{BB962C8B-B14F-4D97-AF65-F5344CB8AC3E}">
        <p14:creationId xmlns:p14="http://schemas.microsoft.com/office/powerpoint/2010/main" val="386233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Storing canned foods</a:t>
            </a:r>
            <a:endParaRPr lang="en-US" dirty="0"/>
          </a:p>
        </p:txBody>
      </p:sp>
      <p:sp>
        <p:nvSpPr>
          <p:cNvPr id="3" name="Text Placeholder 2"/>
          <p:cNvSpPr>
            <a:spLocks noGrp="1"/>
          </p:cNvSpPr>
          <p:nvPr>
            <p:ph type="body" sz="quarter" idx="14"/>
          </p:nvPr>
        </p:nvSpPr>
        <p:spPr>
          <a:xfrm>
            <a:off x="456782" y="1494125"/>
            <a:ext cx="8371335" cy="3744301"/>
          </a:xfrm>
        </p:spPr>
        <p:txBody>
          <a:bodyPr/>
          <a:lstStyle/>
          <a:p>
            <a:pPr marL="457200" indent="-457200">
              <a:buFont typeface="Arial" panose="020B0604020202020204" pitchFamily="34" charset="0"/>
              <a:buChar char="•"/>
            </a:pPr>
            <a:r>
              <a:rPr lang="en-AU" sz="2800" dirty="0" smtClean="0"/>
              <a:t>Generally canned foods have a long storage life</a:t>
            </a:r>
          </a:p>
          <a:p>
            <a:pPr marL="457200" indent="-457200">
              <a:buFont typeface="Arial" panose="020B0604020202020204" pitchFamily="34" charset="0"/>
              <a:buChar char="•"/>
            </a:pPr>
            <a:r>
              <a:rPr lang="en-AU" sz="2800" dirty="0" smtClean="0"/>
              <a:t>Most canned foods have a ‘BEST BEFORE’ date</a:t>
            </a:r>
          </a:p>
          <a:p>
            <a:pPr marL="457200" indent="-457200">
              <a:buFont typeface="Arial" panose="020B0604020202020204" pitchFamily="34" charset="0"/>
              <a:buChar char="•"/>
            </a:pPr>
            <a:r>
              <a:rPr lang="en-AU" sz="2800" dirty="0"/>
              <a:t>Canned foods that have a shelf-life of more than two years do not need a best before date.</a:t>
            </a:r>
            <a:endParaRPr lang="en-AU" sz="2800" dirty="0" smtClean="0"/>
          </a:p>
          <a:p>
            <a:pPr marL="457200" indent="-457200">
              <a:buFont typeface="Arial" panose="020B0604020202020204" pitchFamily="34" charset="0"/>
              <a:buChar char="•"/>
            </a:pPr>
            <a:r>
              <a:rPr lang="en-AU" sz="2800" dirty="0" smtClean="0"/>
              <a:t>Most canned foods are stored at room temperature – cool dry place</a:t>
            </a:r>
          </a:p>
          <a:p>
            <a:endParaRPr lang="en-AU" sz="2800" dirty="0" smtClean="0"/>
          </a:p>
          <a:p>
            <a:endParaRPr lang="en-US" sz="2800" dirty="0"/>
          </a:p>
        </p:txBody>
      </p:sp>
    </p:spTree>
    <p:extLst>
      <p:ext uri="{BB962C8B-B14F-4D97-AF65-F5344CB8AC3E}">
        <p14:creationId xmlns:p14="http://schemas.microsoft.com/office/powerpoint/2010/main" val="23009551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opening canned foods</a:t>
            </a:r>
            <a:endParaRPr lang="en-US" dirty="0"/>
          </a:p>
        </p:txBody>
      </p:sp>
      <p:sp>
        <p:nvSpPr>
          <p:cNvPr id="3" name="Text Placeholder 2"/>
          <p:cNvSpPr>
            <a:spLocks noGrp="1"/>
          </p:cNvSpPr>
          <p:nvPr>
            <p:ph type="body" sz="quarter" idx="14"/>
          </p:nvPr>
        </p:nvSpPr>
        <p:spPr>
          <a:xfrm>
            <a:off x="456782" y="1494126"/>
            <a:ext cx="8371335" cy="629142"/>
          </a:xfrm>
        </p:spPr>
        <p:txBody>
          <a:bodyPr/>
          <a:lstStyle/>
          <a:p>
            <a:r>
              <a:rPr lang="en-AU" sz="2800" dirty="0" smtClean="0"/>
              <a:t>Remember – to take care when opening cans</a:t>
            </a:r>
          </a:p>
          <a:p>
            <a:endParaRPr lang="en-AU" sz="2800" dirty="0" smtClean="0"/>
          </a:p>
          <a:p>
            <a:endParaRPr lang="en-US" sz="2800" dirty="0"/>
          </a:p>
        </p:txBody>
      </p:sp>
      <p:pic>
        <p:nvPicPr>
          <p:cNvPr id="4" name="Picture 3"/>
          <p:cNvPicPr>
            <a:picLocks noChangeAspect="1"/>
          </p:cNvPicPr>
          <p:nvPr/>
        </p:nvPicPr>
        <p:blipFill>
          <a:blip r:embed="rId3"/>
          <a:stretch>
            <a:fillRect/>
          </a:stretch>
        </p:blipFill>
        <p:spPr>
          <a:xfrm>
            <a:off x="2110736" y="2123268"/>
            <a:ext cx="4725415" cy="3544061"/>
          </a:xfrm>
          <a:prstGeom prst="rect">
            <a:avLst/>
          </a:prstGeom>
        </p:spPr>
      </p:pic>
    </p:spTree>
    <p:extLst>
      <p:ext uri="{BB962C8B-B14F-4D97-AF65-F5344CB8AC3E}">
        <p14:creationId xmlns:p14="http://schemas.microsoft.com/office/powerpoint/2010/main" val="42254433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buying canned foods</a:t>
            </a:r>
            <a:endParaRPr lang="en-US" dirty="0"/>
          </a:p>
        </p:txBody>
      </p:sp>
      <p:sp>
        <p:nvSpPr>
          <p:cNvPr id="3" name="Text Placeholder 2"/>
          <p:cNvSpPr>
            <a:spLocks noGrp="1"/>
          </p:cNvSpPr>
          <p:nvPr>
            <p:ph type="body" sz="quarter" idx="14"/>
          </p:nvPr>
        </p:nvSpPr>
        <p:spPr>
          <a:xfrm>
            <a:off x="147500" y="1339142"/>
            <a:ext cx="8371335" cy="4720695"/>
          </a:xfrm>
        </p:spPr>
        <p:txBody>
          <a:bodyPr/>
          <a:lstStyle/>
          <a:p>
            <a:r>
              <a:rPr lang="en-AU" sz="2800" dirty="0" smtClean="0"/>
              <a:t>Always </a:t>
            </a:r>
            <a:r>
              <a:rPr lang="en-AU" sz="2800" dirty="0"/>
              <a:t>check food containers for:</a:t>
            </a:r>
          </a:p>
          <a:p>
            <a:pPr marL="457200" indent="-457200">
              <a:buFont typeface="Arial" panose="020B0604020202020204" pitchFamily="34" charset="0"/>
              <a:buChar char="•"/>
            </a:pPr>
            <a:r>
              <a:rPr lang="en-AU" sz="2800" dirty="0"/>
              <a:t>swelling and/or leakage</a:t>
            </a:r>
          </a:p>
          <a:p>
            <a:pPr marL="457200" indent="-457200">
              <a:buFont typeface="Arial" panose="020B0604020202020204" pitchFamily="34" charset="0"/>
              <a:buChar char="•"/>
            </a:pPr>
            <a:r>
              <a:rPr lang="en-AU" sz="2800" dirty="0"/>
              <a:t>rust and scratches</a:t>
            </a:r>
          </a:p>
          <a:p>
            <a:pPr marL="457200" indent="-457200">
              <a:buFont typeface="Arial" panose="020B0604020202020204" pitchFamily="34" charset="0"/>
              <a:buChar char="•"/>
            </a:pPr>
            <a:r>
              <a:rPr lang="en-AU" sz="2800" dirty="0"/>
              <a:t>broken tamper-evident seals</a:t>
            </a:r>
          </a:p>
          <a:p>
            <a:pPr marL="457200" indent="-457200">
              <a:buFont typeface="Arial" panose="020B0604020202020204" pitchFamily="34" charset="0"/>
              <a:buChar char="•"/>
            </a:pPr>
            <a:r>
              <a:rPr lang="en-AU" sz="2800" dirty="0"/>
              <a:t>dents or damage </a:t>
            </a:r>
          </a:p>
          <a:p>
            <a:pPr marL="457200" indent="-457200">
              <a:buFont typeface="Arial" panose="020B0604020202020204" pitchFamily="34" charset="0"/>
              <a:buChar char="•"/>
            </a:pPr>
            <a:r>
              <a:rPr lang="en-AU" sz="2800" dirty="0"/>
              <a:t>damaged seams (joins).</a:t>
            </a:r>
          </a:p>
          <a:p>
            <a:r>
              <a:rPr lang="en-AU" sz="2800" dirty="0"/>
              <a:t>Do not purchase the food if you see any of these problems.</a:t>
            </a:r>
          </a:p>
          <a:p>
            <a:pPr marL="457200" indent="-457200">
              <a:buFont typeface="Arial" panose="020B0604020202020204" pitchFamily="34" charset="0"/>
              <a:buChar char="•"/>
            </a:pPr>
            <a:endParaRPr lang="en-AU" sz="2800" dirty="0" smtClean="0"/>
          </a:p>
          <a:p>
            <a:endParaRPr lang="en-US" sz="2800" dirty="0"/>
          </a:p>
        </p:txBody>
      </p:sp>
      <p:pic>
        <p:nvPicPr>
          <p:cNvPr id="4" name="Picture 3"/>
          <p:cNvPicPr>
            <a:picLocks noChangeAspect="1"/>
          </p:cNvPicPr>
          <p:nvPr/>
        </p:nvPicPr>
        <p:blipFill>
          <a:blip r:embed="rId3"/>
          <a:stretch>
            <a:fillRect/>
          </a:stretch>
        </p:blipFill>
        <p:spPr>
          <a:xfrm>
            <a:off x="7562466" y="1183647"/>
            <a:ext cx="1371600" cy="1819275"/>
          </a:xfrm>
          <a:prstGeom prst="rect">
            <a:avLst/>
          </a:prstGeom>
        </p:spPr>
      </p:pic>
      <p:pic>
        <p:nvPicPr>
          <p:cNvPr id="5" name="Picture 4"/>
          <p:cNvPicPr>
            <a:picLocks noChangeAspect="1"/>
          </p:cNvPicPr>
          <p:nvPr/>
        </p:nvPicPr>
        <p:blipFill>
          <a:blip r:embed="rId4"/>
          <a:stretch>
            <a:fillRect/>
          </a:stretch>
        </p:blipFill>
        <p:spPr>
          <a:xfrm>
            <a:off x="5858435" y="3176399"/>
            <a:ext cx="3102280" cy="1916766"/>
          </a:xfrm>
          <a:prstGeom prst="rect">
            <a:avLst/>
          </a:prstGeom>
        </p:spPr>
      </p:pic>
      <p:pic>
        <p:nvPicPr>
          <p:cNvPr id="6" name="Picture 5"/>
          <p:cNvPicPr>
            <a:picLocks noChangeAspect="1"/>
          </p:cNvPicPr>
          <p:nvPr/>
        </p:nvPicPr>
        <p:blipFill>
          <a:blip r:embed="rId5"/>
          <a:stretch>
            <a:fillRect/>
          </a:stretch>
        </p:blipFill>
        <p:spPr>
          <a:xfrm>
            <a:off x="5753276" y="1196625"/>
            <a:ext cx="1809190" cy="1809190"/>
          </a:xfrm>
          <a:prstGeom prst="rect">
            <a:avLst/>
          </a:prstGeom>
        </p:spPr>
      </p:pic>
    </p:spTree>
    <p:extLst>
      <p:ext uri="{BB962C8B-B14F-4D97-AF65-F5344CB8AC3E}">
        <p14:creationId xmlns:p14="http://schemas.microsoft.com/office/powerpoint/2010/main" val="13542584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Food safety</a:t>
            </a:r>
            <a:endParaRPr lang="en-US" dirty="0"/>
          </a:p>
        </p:txBody>
      </p:sp>
      <p:sp>
        <p:nvSpPr>
          <p:cNvPr id="8" name="Rounded Rectangle 7"/>
          <p:cNvSpPr/>
          <p:nvPr/>
        </p:nvSpPr>
        <p:spPr>
          <a:xfrm>
            <a:off x="5955632" y="4518211"/>
            <a:ext cx="2528047" cy="1416424"/>
          </a:xfrm>
          <a:prstGeom prst="roundRect">
            <a:avLst/>
          </a:prstGeom>
          <a:blipFill>
            <a:blip r:embed="rId3"/>
            <a:tile tx="0" ty="0" sx="100000" sy="100000" flip="none" algn="tl"/>
          </a:bli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 Placeholder 5"/>
          <p:cNvSpPr>
            <a:spLocks noGrp="1"/>
          </p:cNvSpPr>
          <p:nvPr>
            <p:ph type="body" sz="quarter" idx="14"/>
          </p:nvPr>
        </p:nvSpPr>
        <p:spPr>
          <a:xfrm>
            <a:off x="5955632" y="1147482"/>
            <a:ext cx="2722203" cy="5016875"/>
          </a:xfrm>
        </p:spPr>
        <p:txBody>
          <a:bodyPr/>
          <a:lstStyle/>
          <a:p>
            <a:r>
              <a:rPr lang="en-US" sz="2400" dirty="0" smtClean="0"/>
              <a:t>When foods are not stored properly we can get sick. The temperature danger zone is where bacteria can grow at unsafe levels</a:t>
            </a:r>
          </a:p>
          <a:p>
            <a:pPr algn="ctr"/>
            <a:r>
              <a:rPr lang="en-US" sz="4000" b="1" dirty="0" smtClean="0">
                <a:solidFill>
                  <a:srgbClr val="FF0000"/>
                </a:solidFill>
                <a:latin typeface="Chiller" panose="04020404031007020602" pitchFamily="82" charset="0"/>
              </a:rPr>
              <a:t>Danger Zone</a:t>
            </a:r>
          </a:p>
          <a:p>
            <a:pPr algn="ctr"/>
            <a:r>
              <a:rPr lang="en-US" sz="2400" b="1" dirty="0" smtClean="0"/>
              <a:t>5 – 60 degrees</a:t>
            </a:r>
            <a:endParaRPr lang="en-US" sz="2400" b="1"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16" y="992842"/>
            <a:ext cx="5778229" cy="5171515"/>
          </a:xfrm>
          <a:prstGeom prst="rect">
            <a:avLst/>
          </a:prstGeom>
        </p:spPr>
      </p:pic>
    </p:spTree>
    <p:extLst>
      <p:ext uri="{BB962C8B-B14F-4D97-AF65-F5344CB8AC3E}">
        <p14:creationId xmlns:p14="http://schemas.microsoft.com/office/powerpoint/2010/main" val="26950010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Matt &amp; Jess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196" y="4104522"/>
            <a:ext cx="2337367" cy="275347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7172" y="1333152"/>
            <a:ext cx="2411391" cy="242043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17857" y="4441440"/>
            <a:ext cx="3548193" cy="1845060"/>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7857" y="1561715"/>
            <a:ext cx="2506297" cy="2191871"/>
          </a:xfrm>
          <a:prstGeom prst="rect">
            <a:avLst/>
          </a:prstGeom>
          <a:effectLst>
            <a:softEdge rad="12700"/>
          </a:effectLst>
        </p:spPr>
      </p:pic>
      <p:pic>
        <p:nvPicPr>
          <p:cNvPr id="11" name="Picture Placeholder 50"/>
          <p:cNvPicPr>
            <a:picLocks noGrp="1" noChangeAspect="1"/>
          </p:cNvPicPr>
          <p:nvPr>
            <p:ph type="pic" sz="quarter" idx="4294967295"/>
          </p:nvPr>
        </p:nvPicPr>
        <p:blipFill>
          <a:blip r:embed="rId7">
            <a:extLst>
              <a:ext uri="{28A0092B-C50C-407E-A947-70E740481C1C}">
                <a14:useLocalDpi xmlns:a14="http://schemas.microsoft.com/office/drawing/2010/main" val="0"/>
              </a:ext>
            </a:extLst>
          </a:blip>
          <a:srcRect t="5151" b="5151"/>
          <a:stretch>
            <a:fillRect/>
          </a:stretch>
        </p:blipFill>
        <p:spPr>
          <a:xfrm>
            <a:off x="6919542" y="1561715"/>
            <a:ext cx="2121056" cy="2162794"/>
          </a:xfrm>
          <a:prstGeom prst="roundRect">
            <a:avLst>
              <a:gd name="adj" fmla="val 4049"/>
            </a:avLst>
          </a:prstGeom>
        </p:spPr>
      </p:pic>
    </p:spTree>
    <p:extLst>
      <p:ext uri="{BB962C8B-B14F-4D97-AF65-F5344CB8AC3E}">
        <p14:creationId xmlns:p14="http://schemas.microsoft.com/office/powerpoint/2010/main" val="9607991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Everyday foods are superhero foods in disguise  </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1459" y="1183259"/>
            <a:ext cx="3841846" cy="4898856"/>
          </a:xfrm>
          <a:prstGeom prst="rect">
            <a:avLst/>
          </a:prstGeom>
        </p:spPr>
      </p:pic>
    </p:spTree>
    <p:extLst>
      <p:ext uri="{BB962C8B-B14F-4D97-AF65-F5344CB8AC3E}">
        <p14:creationId xmlns:p14="http://schemas.microsoft.com/office/powerpoint/2010/main" val="15814835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491951" y="1992137"/>
            <a:ext cx="2567771" cy="1085171"/>
          </a:xfrm>
        </p:spPr>
        <p:txBody>
          <a:bodyPr/>
          <a:lstStyle/>
          <a:p>
            <a:r>
              <a:rPr lang="en-AU" sz="1200" dirty="0">
                <a:solidFill>
                  <a:schemeClr val="tx1"/>
                </a:solidFill>
              </a:rPr>
              <a:t>Students will identify that frozen and canned foods are healthy </a:t>
            </a:r>
            <a:r>
              <a:rPr lang="en-AU" sz="1200" dirty="0" smtClean="0">
                <a:solidFill>
                  <a:schemeClr val="tx1"/>
                </a:solidFill>
              </a:rPr>
              <a:t>alternatives to fresh foods.</a:t>
            </a:r>
            <a:endParaRPr lang="en-US" sz="1200" dirty="0">
              <a:solidFill>
                <a:schemeClr val="tx1"/>
              </a:solidFill>
              <a:latin typeface="+mn-lt"/>
            </a:endParaRPr>
          </a:p>
        </p:txBody>
      </p:sp>
      <p:sp>
        <p:nvSpPr>
          <p:cNvPr id="19" name="Text Placeholder 18"/>
          <p:cNvSpPr>
            <a:spLocks noGrp="1"/>
          </p:cNvSpPr>
          <p:nvPr>
            <p:ph type="body" sz="quarter" idx="12"/>
          </p:nvPr>
        </p:nvSpPr>
        <p:spPr/>
        <p:txBody>
          <a:bodyPr/>
          <a:lstStyle/>
          <a:p>
            <a:r>
              <a:rPr lang="en-US" dirty="0" smtClean="0"/>
              <a:t>Lesson overview</a:t>
            </a:r>
            <a:endParaRPr lang="en-US" dirty="0"/>
          </a:p>
        </p:txBody>
      </p:sp>
      <p:sp>
        <p:nvSpPr>
          <p:cNvPr id="21" name="Rounded Rectangle 20"/>
          <p:cNvSpPr/>
          <p:nvPr/>
        </p:nvSpPr>
        <p:spPr>
          <a:xfrm>
            <a:off x="491951" y="1323545"/>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Learning outcome</a:t>
            </a:r>
            <a:endParaRPr lang="en-US" dirty="0"/>
          </a:p>
        </p:txBody>
      </p:sp>
      <p:sp>
        <p:nvSpPr>
          <p:cNvPr id="24" name="Rounded Rectangle 23"/>
          <p:cNvSpPr/>
          <p:nvPr/>
        </p:nvSpPr>
        <p:spPr>
          <a:xfrm>
            <a:off x="491951" y="3797491"/>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Activity</a:t>
            </a:r>
            <a:endParaRPr lang="en-US" dirty="0"/>
          </a:p>
        </p:txBody>
      </p:sp>
      <p:sp>
        <p:nvSpPr>
          <p:cNvPr id="25" name="Text Placeholder 17"/>
          <p:cNvSpPr>
            <a:spLocks noGrp="1"/>
          </p:cNvSpPr>
          <p:nvPr>
            <p:ph type="body" sz="quarter" idx="11"/>
          </p:nvPr>
        </p:nvSpPr>
        <p:spPr>
          <a:xfrm>
            <a:off x="491951" y="4487458"/>
            <a:ext cx="2567771" cy="1437091"/>
          </a:xfrm>
        </p:spPr>
        <p:txBody>
          <a:bodyPr/>
          <a:lstStyle/>
          <a:p>
            <a:pPr marL="228600" indent="-228600">
              <a:buAutoNum type="arabicPeriod"/>
            </a:pPr>
            <a:r>
              <a:rPr lang="en-AU" sz="1200" dirty="0" smtClean="0">
                <a:solidFill>
                  <a:schemeClr val="tx1"/>
                </a:solidFill>
              </a:rPr>
              <a:t>Looks </a:t>
            </a:r>
            <a:r>
              <a:rPr lang="en-AU" sz="1200" dirty="0">
                <a:solidFill>
                  <a:schemeClr val="tx1"/>
                </a:solidFill>
              </a:rPr>
              <a:t>at the process of preserving foods</a:t>
            </a:r>
            <a:r>
              <a:rPr lang="en-AU" sz="1200" dirty="0" smtClean="0">
                <a:solidFill>
                  <a:schemeClr val="tx1"/>
                </a:solidFill>
              </a:rPr>
              <a:t>.</a:t>
            </a:r>
          </a:p>
          <a:p>
            <a:pPr marL="228600" indent="-228600">
              <a:buAutoNum type="arabicPeriod"/>
            </a:pPr>
            <a:r>
              <a:rPr lang="en-AU" sz="1200" dirty="0" smtClean="0">
                <a:solidFill>
                  <a:schemeClr val="tx1"/>
                </a:solidFill>
              </a:rPr>
              <a:t>Discusses </a:t>
            </a:r>
            <a:r>
              <a:rPr lang="en-AU" sz="1200" dirty="0">
                <a:solidFill>
                  <a:schemeClr val="tx1"/>
                </a:solidFill>
              </a:rPr>
              <a:t>foods within the AGTHE and where to find these foods within </a:t>
            </a:r>
            <a:r>
              <a:rPr lang="en-AU" sz="1200" dirty="0" smtClean="0">
                <a:solidFill>
                  <a:schemeClr val="tx1"/>
                </a:solidFill>
              </a:rPr>
              <a:t>the different sections of the  </a:t>
            </a:r>
            <a:r>
              <a:rPr lang="en-AU" sz="1200" dirty="0">
                <a:solidFill>
                  <a:schemeClr val="tx1"/>
                </a:solidFill>
              </a:rPr>
              <a:t>local store/community.</a:t>
            </a:r>
          </a:p>
          <a:p>
            <a:endParaRPr lang="en-US" sz="1200" dirty="0">
              <a:solidFill>
                <a:schemeClr val="tx1"/>
              </a:solidFill>
              <a:latin typeface="+mn-lt"/>
            </a:endParaRPr>
          </a:p>
        </p:txBody>
      </p:sp>
      <p:sp>
        <p:nvSpPr>
          <p:cNvPr id="26" name="Rounded Rectangle 25"/>
          <p:cNvSpPr/>
          <p:nvPr/>
        </p:nvSpPr>
        <p:spPr>
          <a:xfrm>
            <a:off x="3288114" y="1334466"/>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Key Messages</a:t>
            </a:r>
            <a:endParaRPr lang="en-US" dirty="0"/>
          </a:p>
        </p:txBody>
      </p:sp>
      <p:sp>
        <p:nvSpPr>
          <p:cNvPr id="27" name="Text Placeholder 17"/>
          <p:cNvSpPr>
            <a:spLocks noGrp="1"/>
          </p:cNvSpPr>
          <p:nvPr>
            <p:ph type="body" sz="quarter" idx="11"/>
          </p:nvPr>
        </p:nvSpPr>
        <p:spPr>
          <a:xfrm>
            <a:off x="3409603" y="2002288"/>
            <a:ext cx="2567771" cy="1373958"/>
          </a:xfrm>
        </p:spPr>
        <p:txBody>
          <a:bodyPr/>
          <a:lstStyle/>
          <a:p>
            <a:pPr marL="171450" indent="-171450">
              <a:buFont typeface="Arial" panose="020B0604020202020204" pitchFamily="34" charset="0"/>
              <a:buChar char="•"/>
            </a:pPr>
            <a:r>
              <a:rPr lang="en-AU" sz="1200" dirty="0">
                <a:solidFill>
                  <a:schemeClr val="tx1"/>
                </a:solidFill>
              </a:rPr>
              <a:t>Eat like a rainbow</a:t>
            </a:r>
          </a:p>
          <a:p>
            <a:pPr marL="171450" indent="-171450">
              <a:buFont typeface="Arial" panose="020B0604020202020204" pitchFamily="34" charset="0"/>
              <a:buChar char="•"/>
            </a:pPr>
            <a:r>
              <a:rPr lang="en-AU" sz="1200" dirty="0">
                <a:solidFill>
                  <a:schemeClr val="tx1"/>
                </a:solidFill>
              </a:rPr>
              <a:t>Choose Superhero Foods for a healthy body and strong mind</a:t>
            </a:r>
          </a:p>
          <a:p>
            <a:pPr marL="171450" indent="-171450">
              <a:buFont typeface="Arial" panose="020B0604020202020204" pitchFamily="34" charset="0"/>
              <a:buChar char="•"/>
            </a:pPr>
            <a:r>
              <a:rPr lang="en-AU" sz="1200" dirty="0">
                <a:solidFill>
                  <a:schemeClr val="tx1"/>
                </a:solidFill>
              </a:rPr>
              <a:t>Everyday Foods are Superhero Foods</a:t>
            </a:r>
          </a:p>
          <a:p>
            <a:endParaRPr lang="en-US" sz="1200" dirty="0">
              <a:solidFill>
                <a:schemeClr val="tx1"/>
              </a:solidFill>
              <a:latin typeface="+mn-lt"/>
            </a:endParaRPr>
          </a:p>
        </p:txBody>
      </p:sp>
      <p:sp>
        <p:nvSpPr>
          <p:cNvPr id="28" name="Rounded Rectangle 27"/>
          <p:cNvSpPr/>
          <p:nvPr/>
        </p:nvSpPr>
        <p:spPr>
          <a:xfrm>
            <a:off x="3364314" y="3797491"/>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Cooking</a:t>
            </a:r>
            <a:endParaRPr lang="en-US" dirty="0"/>
          </a:p>
        </p:txBody>
      </p:sp>
      <p:sp>
        <p:nvSpPr>
          <p:cNvPr id="29" name="Text Placeholder 17"/>
          <p:cNvSpPr>
            <a:spLocks noGrp="1"/>
          </p:cNvSpPr>
          <p:nvPr>
            <p:ph type="body" sz="quarter" idx="11"/>
          </p:nvPr>
        </p:nvSpPr>
        <p:spPr>
          <a:xfrm>
            <a:off x="3288114" y="4413571"/>
            <a:ext cx="2567771" cy="1373958"/>
          </a:xfrm>
        </p:spPr>
        <p:txBody>
          <a:bodyPr/>
          <a:lstStyle/>
          <a:p>
            <a:r>
              <a:rPr lang="en-AU" sz="1200" dirty="0">
                <a:solidFill>
                  <a:schemeClr val="tx1"/>
                </a:solidFill>
              </a:rPr>
              <a:t>Hands on cooking incorporating quick and easy healthy recipes from the Foodbank WA range of recipe booklets which can be found here www.superherofoodshq.org.au</a:t>
            </a:r>
          </a:p>
          <a:p>
            <a:endParaRPr lang="en-US" sz="1200" dirty="0">
              <a:solidFill>
                <a:schemeClr val="tx1"/>
              </a:solidFill>
              <a:latin typeface="+mn-lt"/>
            </a:endParaRPr>
          </a:p>
        </p:txBody>
      </p:sp>
      <p:sp>
        <p:nvSpPr>
          <p:cNvPr id="30" name="Rounded Rectangle 29"/>
          <p:cNvSpPr/>
          <p:nvPr/>
        </p:nvSpPr>
        <p:spPr>
          <a:xfrm>
            <a:off x="6236677" y="1321580"/>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Learning Areas</a:t>
            </a:r>
            <a:endParaRPr lang="en-US" dirty="0"/>
          </a:p>
        </p:txBody>
      </p:sp>
      <p:sp>
        <p:nvSpPr>
          <p:cNvPr id="31" name="Text Placeholder 17"/>
          <p:cNvSpPr>
            <a:spLocks noGrp="1"/>
          </p:cNvSpPr>
          <p:nvPr>
            <p:ph type="body" sz="quarter" idx="11"/>
          </p:nvPr>
        </p:nvSpPr>
        <p:spPr>
          <a:xfrm>
            <a:off x="6172199" y="2039886"/>
            <a:ext cx="2567771" cy="1085171"/>
          </a:xfrm>
        </p:spPr>
        <p:txBody>
          <a:bodyPr/>
          <a:lstStyle/>
          <a:p>
            <a:r>
              <a:rPr lang="en-AU" sz="1200" dirty="0">
                <a:solidFill>
                  <a:schemeClr val="tx1"/>
                </a:solidFill>
              </a:rPr>
              <a:t>Health and Physical Activity</a:t>
            </a:r>
          </a:p>
          <a:p>
            <a:r>
              <a:rPr lang="en-AU" sz="1200" dirty="0">
                <a:solidFill>
                  <a:schemeClr val="tx1"/>
                </a:solidFill>
              </a:rPr>
              <a:t>Design and Technology </a:t>
            </a:r>
          </a:p>
          <a:p>
            <a:pPr lvl="0"/>
            <a:r>
              <a:rPr lang="en-US" sz="1200" dirty="0">
                <a:solidFill>
                  <a:prstClr val="black"/>
                </a:solidFill>
              </a:rPr>
              <a:t>Cross Curriculum – Aboriginal and Torres Strait Islander histories and culture</a:t>
            </a:r>
          </a:p>
          <a:p>
            <a:pPr lvl="0"/>
            <a:r>
              <a:rPr lang="en-US" sz="1200" dirty="0">
                <a:solidFill>
                  <a:prstClr val="black"/>
                </a:solidFill>
              </a:rPr>
              <a:t>engagement.</a:t>
            </a:r>
          </a:p>
          <a:p>
            <a:endParaRPr lang="en-US" sz="1200" dirty="0">
              <a:solidFill>
                <a:schemeClr val="tx1"/>
              </a:solidFill>
              <a:latin typeface="+mn-lt"/>
            </a:endParaRPr>
          </a:p>
        </p:txBody>
      </p:sp>
      <p:sp>
        <p:nvSpPr>
          <p:cNvPr id="32" name="Rounded Rectangle 31"/>
          <p:cNvSpPr/>
          <p:nvPr/>
        </p:nvSpPr>
        <p:spPr>
          <a:xfrm>
            <a:off x="6236677" y="3797491"/>
            <a:ext cx="2302608" cy="4572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dirty="0" smtClean="0"/>
              <a:t>Additional Activities</a:t>
            </a:r>
            <a:endParaRPr lang="en-US" dirty="0"/>
          </a:p>
        </p:txBody>
      </p:sp>
      <p:sp>
        <p:nvSpPr>
          <p:cNvPr id="33" name="Text Placeholder 17"/>
          <p:cNvSpPr>
            <a:spLocks noGrp="1"/>
          </p:cNvSpPr>
          <p:nvPr>
            <p:ph type="body" sz="quarter" idx="11"/>
          </p:nvPr>
        </p:nvSpPr>
        <p:spPr>
          <a:xfrm>
            <a:off x="6183434" y="4487459"/>
            <a:ext cx="2567771" cy="1565198"/>
          </a:xfrm>
        </p:spPr>
        <p:txBody>
          <a:bodyPr/>
          <a:lstStyle/>
          <a:p>
            <a:r>
              <a:rPr lang="en-AU" sz="1200" dirty="0">
                <a:solidFill>
                  <a:schemeClr val="tx1"/>
                </a:solidFill>
              </a:rPr>
              <a:t>Activity 2 – Food Label reading. Design your own Superhero Food label.</a:t>
            </a:r>
          </a:p>
          <a:p>
            <a:r>
              <a:rPr lang="en-AU" sz="1200" dirty="0">
                <a:solidFill>
                  <a:schemeClr val="tx1"/>
                </a:solidFill>
              </a:rPr>
              <a:t>Activity 3 – Traditional food preservation – research traditional Aboriginal food preservation methods such as drying food.</a:t>
            </a:r>
          </a:p>
          <a:p>
            <a:endParaRPr lang="en-US" sz="1200" dirty="0">
              <a:solidFill>
                <a:schemeClr val="tx1"/>
              </a:solidFill>
              <a:latin typeface="+mn-lt"/>
            </a:endParaRPr>
          </a:p>
        </p:txBody>
      </p:sp>
    </p:spTree>
    <p:extLst>
      <p:ext uri="{BB962C8B-B14F-4D97-AF65-F5344CB8AC3E}">
        <p14:creationId xmlns:p14="http://schemas.microsoft.com/office/powerpoint/2010/main" val="2091346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Activity 2 – Australian Guide to healthy eating</a:t>
            </a:r>
            <a:endParaRPr lang="en-US" dirty="0"/>
          </a:p>
        </p:txBody>
      </p:sp>
      <p:pic>
        <p:nvPicPr>
          <p:cNvPr id="4" name="Picture 3"/>
          <p:cNvPicPr>
            <a:picLocks noChangeAspect="1"/>
          </p:cNvPicPr>
          <p:nvPr/>
        </p:nvPicPr>
        <p:blipFill>
          <a:blip r:embed="rId3"/>
          <a:stretch>
            <a:fillRect/>
          </a:stretch>
        </p:blipFill>
        <p:spPr>
          <a:xfrm>
            <a:off x="2813145" y="1177447"/>
            <a:ext cx="3670110" cy="5169856"/>
          </a:xfrm>
          <a:prstGeom prst="rect">
            <a:avLst/>
          </a:prstGeom>
        </p:spPr>
      </p:pic>
      <p:pic>
        <p:nvPicPr>
          <p:cNvPr id="5" name="Picture 4"/>
          <p:cNvPicPr>
            <a:picLocks noChangeAspect="1"/>
          </p:cNvPicPr>
          <p:nvPr/>
        </p:nvPicPr>
        <p:blipFill>
          <a:blip r:embed="rId4"/>
          <a:stretch>
            <a:fillRect/>
          </a:stretch>
        </p:blipFill>
        <p:spPr>
          <a:xfrm>
            <a:off x="228736" y="1155894"/>
            <a:ext cx="2353260" cy="2109399"/>
          </a:xfrm>
          <a:prstGeom prst="rect">
            <a:avLst/>
          </a:prstGeom>
        </p:spPr>
      </p:pic>
      <p:pic>
        <p:nvPicPr>
          <p:cNvPr id="6" name="Picture 5"/>
          <p:cNvPicPr>
            <a:picLocks noChangeAspect="1"/>
          </p:cNvPicPr>
          <p:nvPr/>
        </p:nvPicPr>
        <p:blipFill>
          <a:blip r:embed="rId5"/>
          <a:stretch>
            <a:fillRect/>
          </a:stretch>
        </p:blipFill>
        <p:spPr>
          <a:xfrm>
            <a:off x="521369" y="3265293"/>
            <a:ext cx="1767993" cy="2206943"/>
          </a:xfrm>
          <a:prstGeom prst="rect">
            <a:avLst/>
          </a:prstGeom>
        </p:spPr>
      </p:pic>
      <p:pic>
        <p:nvPicPr>
          <p:cNvPr id="7" name="Picture 6"/>
          <p:cNvPicPr>
            <a:picLocks noChangeAspect="1"/>
          </p:cNvPicPr>
          <p:nvPr/>
        </p:nvPicPr>
        <p:blipFill>
          <a:blip r:embed="rId6"/>
          <a:stretch>
            <a:fillRect/>
          </a:stretch>
        </p:blipFill>
        <p:spPr>
          <a:xfrm>
            <a:off x="109625" y="5472236"/>
            <a:ext cx="2371550" cy="1377815"/>
          </a:xfrm>
          <a:prstGeom prst="rect">
            <a:avLst/>
          </a:prstGeom>
        </p:spPr>
      </p:pic>
      <p:pic>
        <p:nvPicPr>
          <p:cNvPr id="8" name="Picture 7"/>
          <p:cNvPicPr>
            <a:picLocks noChangeAspect="1"/>
          </p:cNvPicPr>
          <p:nvPr/>
        </p:nvPicPr>
        <p:blipFill>
          <a:blip r:embed="rId7"/>
          <a:stretch>
            <a:fillRect/>
          </a:stretch>
        </p:blipFill>
        <p:spPr>
          <a:xfrm>
            <a:off x="6565168" y="1485447"/>
            <a:ext cx="2578832" cy="1658256"/>
          </a:xfrm>
          <a:prstGeom prst="rect">
            <a:avLst/>
          </a:prstGeom>
        </p:spPr>
      </p:pic>
      <p:pic>
        <p:nvPicPr>
          <p:cNvPr id="9" name="Picture 8"/>
          <p:cNvPicPr>
            <a:picLocks noChangeAspect="1"/>
          </p:cNvPicPr>
          <p:nvPr/>
        </p:nvPicPr>
        <p:blipFill>
          <a:blip r:embed="rId8"/>
          <a:stretch>
            <a:fillRect/>
          </a:stretch>
        </p:blipFill>
        <p:spPr>
          <a:xfrm>
            <a:off x="6748064" y="3402464"/>
            <a:ext cx="2213040" cy="1932599"/>
          </a:xfrm>
          <a:prstGeom prst="rect">
            <a:avLst/>
          </a:prstGeom>
        </p:spPr>
      </p:pic>
    </p:spTree>
    <p:extLst>
      <p:ext uri="{BB962C8B-B14F-4D97-AF65-F5344CB8AC3E}">
        <p14:creationId xmlns:p14="http://schemas.microsoft.com/office/powerpoint/2010/main" val="41154143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What did I learn today?</a:t>
            </a:r>
            <a:endParaRPr lang="en-US" dirty="0"/>
          </a:p>
        </p:txBody>
      </p:sp>
      <p:pic>
        <p:nvPicPr>
          <p:cNvPr id="3" name="Picture 2"/>
          <p:cNvPicPr>
            <a:picLocks noChangeAspect="1"/>
          </p:cNvPicPr>
          <p:nvPr/>
        </p:nvPicPr>
        <p:blipFill>
          <a:blip r:embed="rId3"/>
          <a:stretch>
            <a:fillRect/>
          </a:stretch>
        </p:blipFill>
        <p:spPr>
          <a:xfrm>
            <a:off x="1828562" y="1572607"/>
            <a:ext cx="5486876" cy="3712786"/>
          </a:xfrm>
          <a:prstGeom prst="rect">
            <a:avLst/>
          </a:prstGeom>
        </p:spPr>
      </p:pic>
    </p:spTree>
    <p:extLst>
      <p:ext uri="{BB962C8B-B14F-4D97-AF65-F5344CB8AC3E}">
        <p14:creationId xmlns:p14="http://schemas.microsoft.com/office/powerpoint/2010/main" val="7171001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Summary</a:t>
            </a:r>
            <a:endParaRPr lang="en-US" dirty="0"/>
          </a:p>
        </p:txBody>
      </p:sp>
      <p:sp>
        <p:nvSpPr>
          <p:cNvPr id="3" name="Text Placeholder 2"/>
          <p:cNvSpPr>
            <a:spLocks noGrp="1"/>
          </p:cNvSpPr>
          <p:nvPr>
            <p:ph type="body" sz="quarter" idx="14"/>
          </p:nvPr>
        </p:nvSpPr>
        <p:spPr>
          <a:xfrm>
            <a:off x="1794736" y="1901355"/>
            <a:ext cx="5971314" cy="2611389"/>
          </a:xfrm>
        </p:spPr>
        <p:txBody>
          <a:bodyPr/>
          <a:lstStyle/>
          <a:p>
            <a:pPr algn="ctr"/>
            <a:endParaRPr lang="en-AU" sz="2800" dirty="0" smtClean="0"/>
          </a:p>
        </p:txBody>
      </p:sp>
      <p:graphicFrame>
        <p:nvGraphicFramePr>
          <p:cNvPr id="5" name="Table 4"/>
          <p:cNvGraphicFramePr>
            <a:graphicFrameLocks noGrp="1"/>
          </p:cNvGraphicFramePr>
          <p:nvPr>
            <p:extLst>
              <p:ext uri="{D42A27DB-BD31-4B8C-83A1-F6EECF244321}">
                <p14:modId xmlns:p14="http://schemas.microsoft.com/office/powerpoint/2010/main" val="797578778"/>
              </p:ext>
            </p:extLst>
          </p:nvPr>
        </p:nvGraphicFramePr>
        <p:xfrm>
          <a:off x="1105618" y="1124402"/>
          <a:ext cx="6660432" cy="4987767"/>
        </p:xfrm>
        <a:graphic>
          <a:graphicData uri="http://schemas.openxmlformats.org/drawingml/2006/table">
            <a:tbl>
              <a:tblPr firstRow="1" bandRow="1">
                <a:tableStyleId>{93296810-A885-4BE3-A3E7-6D5BEEA58F35}</a:tableStyleId>
              </a:tblPr>
              <a:tblGrid>
                <a:gridCol w="2220144"/>
                <a:gridCol w="2220144"/>
                <a:gridCol w="2220144"/>
              </a:tblGrid>
              <a:tr h="973569">
                <a:tc>
                  <a:txBody>
                    <a:bodyPr/>
                    <a:lstStyle/>
                    <a:p>
                      <a:r>
                        <a:rPr lang="en-US" sz="2000" dirty="0" smtClean="0"/>
                        <a:t>What I </a:t>
                      </a:r>
                      <a:r>
                        <a:rPr lang="en-US" sz="2000" u="sng" dirty="0" smtClean="0"/>
                        <a:t>k</a:t>
                      </a:r>
                      <a:r>
                        <a:rPr lang="en-US" sz="2000" dirty="0" smtClean="0"/>
                        <a:t>now about preserving</a:t>
                      </a:r>
                      <a:r>
                        <a:rPr lang="en-US" sz="2000" baseline="0" dirty="0" smtClean="0"/>
                        <a:t> foods</a:t>
                      </a:r>
                      <a:endParaRPr lang="en-US" sz="2000" dirty="0"/>
                    </a:p>
                  </a:txBody>
                  <a:tcPr/>
                </a:tc>
                <a:tc>
                  <a:txBody>
                    <a:bodyPr/>
                    <a:lstStyle/>
                    <a:p>
                      <a:r>
                        <a:rPr lang="en-US" sz="2000" dirty="0" smtClean="0"/>
                        <a:t>What I </a:t>
                      </a:r>
                      <a:r>
                        <a:rPr lang="en-US" sz="2000" u="sng" dirty="0" smtClean="0"/>
                        <a:t>w</a:t>
                      </a:r>
                      <a:r>
                        <a:rPr lang="en-US" sz="2000" dirty="0" smtClean="0"/>
                        <a:t>ant to know about preserving foods</a:t>
                      </a:r>
                      <a:endParaRPr lang="en-US" sz="2000" dirty="0"/>
                    </a:p>
                  </a:txBody>
                  <a:tcPr/>
                </a:tc>
                <a:tc>
                  <a:txBody>
                    <a:bodyPr/>
                    <a:lstStyle/>
                    <a:p>
                      <a:r>
                        <a:rPr lang="en-US" sz="2000" dirty="0" smtClean="0"/>
                        <a:t>What I have </a:t>
                      </a:r>
                      <a:r>
                        <a:rPr lang="en-US" sz="2000" u="sng" dirty="0" smtClean="0"/>
                        <a:t>l</a:t>
                      </a:r>
                      <a:r>
                        <a:rPr lang="en-US" sz="2000" dirty="0" smtClean="0"/>
                        <a:t>earnt about preserving</a:t>
                      </a:r>
                      <a:endParaRPr lang="en-US" sz="2000" dirty="0"/>
                    </a:p>
                  </a:txBody>
                  <a:tcPr/>
                </a:tc>
              </a:tr>
              <a:tr h="1448677">
                <a:tc>
                  <a:txBody>
                    <a:bodyPr/>
                    <a:lstStyle/>
                    <a:p>
                      <a:r>
                        <a:rPr lang="en-US" dirty="0" smtClean="0"/>
                        <a:t>Facts</a:t>
                      </a:r>
                      <a:endParaRPr lang="en-US" dirty="0"/>
                    </a:p>
                  </a:txBody>
                  <a:tcPr/>
                </a:tc>
                <a:tc>
                  <a:txBody>
                    <a:bodyPr/>
                    <a:lstStyle/>
                    <a:p>
                      <a:r>
                        <a:rPr lang="en-US" dirty="0" smtClean="0"/>
                        <a:t>Questions</a:t>
                      </a:r>
                      <a:endParaRPr lang="en-US" dirty="0"/>
                    </a:p>
                  </a:txBody>
                  <a:tcPr/>
                </a:tc>
                <a:tc>
                  <a:txBody>
                    <a:bodyPr/>
                    <a:lstStyle/>
                    <a:p>
                      <a:r>
                        <a:rPr lang="en-US" dirty="0" smtClean="0"/>
                        <a:t>Related concepts</a:t>
                      </a:r>
                    </a:p>
                    <a:p>
                      <a:r>
                        <a:rPr lang="en-US" dirty="0" smtClean="0"/>
                        <a:t>Previous learning</a:t>
                      </a:r>
                    </a:p>
                    <a:p>
                      <a:r>
                        <a:rPr lang="en-US" dirty="0" smtClean="0"/>
                        <a:t>Big</a:t>
                      </a:r>
                      <a:r>
                        <a:rPr lang="en-US" baseline="0" dirty="0" smtClean="0"/>
                        <a:t> picture</a:t>
                      </a:r>
                    </a:p>
                    <a:p>
                      <a:r>
                        <a:rPr lang="en-US" baseline="0" dirty="0" smtClean="0"/>
                        <a:t>This reminds me of…</a:t>
                      </a:r>
                      <a:endParaRPr lang="en-US" dirty="0"/>
                    </a:p>
                  </a:txBody>
                  <a:tcPr/>
                </a:tc>
              </a:tr>
              <a:tr h="2533250">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6452368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cooking</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671" y="1275725"/>
            <a:ext cx="6824394" cy="4538222"/>
          </a:xfrm>
          <a:prstGeom prst="rect">
            <a:avLst/>
          </a:prstGeom>
        </p:spPr>
      </p:pic>
    </p:spTree>
    <p:extLst>
      <p:ext uri="{BB962C8B-B14F-4D97-AF65-F5344CB8AC3E}">
        <p14:creationId xmlns:p14="http://schemas.microsoft.com/office/powerpoint/2010/main" val="1382616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activity  2 (Optional) food labels</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2227" y="992188"/>
            <a:ext cx="6632621" cy="5164791"/>
          </a:xfrm>
          <a:prstGeom prst="rect">
            <a:avLst/>
          </a:prstGeom>
        </p:spPr>
      </p:pic>
      <p:sp>
        <p:nvSpPr>
          <p:cNvPr id="8" name="TextBox 7"/>
          <p:cNvSpPr txBox="1"/>
          <p:nvPr/>
        </p:nvSpPr>
        <p:spPr>
          <a:xfrm>
            <a:off x="3065929" y="6558135"/>
            <a:ext cx="4908177" cy="276999"/>
          </a:xfrm>
          <a:prstGeom prst="rect">
            <a:avLst/>
          </a:prstGeom>
          <a:noFill/>
        </p:spPr>
        <p:txBody>
          <a:bodyPr wrap="square" rtlCol="0">
            <a:spAutoFit/>
          </a:bodyPr>
          <a:lstStyle/>
          <a:p>
            <a:r>
              <a:rPr lang="en-AU" sz="1200" dirty="0" smtClean="0"/>
              <a:t>Source: Department of Health – Australian Government  Eatforhealth.gov.au</a:t>
            </a:r>
            <a:endParaRPr lang="en-US" sz="1200" dirty="0"/>
          </a:p>
        </p:txBody>
      </p:sp>
    </p:spTree>
    <p:extLst>
      <p:ext uri="{BB962C8B-B14F-4D97-AF65-F5344CB8AC3E}">
        <p14:creationId xmlns:p14="http://schemas.microsoft.com/office/powerpoint/2010/main" val="6395097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activity  3 (Optional) food packaging</a:t>
            </a:r>
            <a:endParaRPr lang="en-US" dirty="0"/>
          </a:p>
        </p:txBody>
      </p:sp>
      <p:sp>
        <p:nvSpPr>
          <p:cNvPr id="8" name="TextBox 7"/>
          <p:cNvSpPr txBox="1"/>
          <p:nvPr/>
        </p:nvSpPr>
        <p:spPr>
          <a:xfrm>
            <a:off x="3065929" y="6558135"/>
            <a:ext cx="4908177" cy="276999"/>
          </a:xfrm>
          <a:prstGeom prst="rect">
            <a:avLst/>
          </a:prstGeom>
          <a:noFill/>
        </p:spPr>
        <p:txBody>
          <a:bodyPr wrap="square" rtlCol="0">
            <a:spAutoFit/>
          </a:bodyPr>
          <a:lstStyle/>
          <a:p>
            <a:r>
              <a:rPr lang="en-AU" sz="1200" dirty="0" smtClean="0"/>
              <a:t>Source: Department of Health – Australian Government  Eatforhealth.gov.au</a:t>
            </a:r>
            <a:endParaRPr lang="en-US" sz="1200" dirty="0"/>
          </a:p>
        </p:txBody>
      </p:sp>
      <p:graphicFrame>
        <p:nvGraphicFramePr>
          <p:cNvPr id="3" name="Table 2"/>
          <p:cNvGraphicFramePr>
            <a:graphicFrameLocks noGrp="1"/>
          </p:cNvGraphicFramePr>
          <p:nvPr>
            <p:extLst>
              <p:ext uri="{D42A27DB-BD31-4B8C-83A1-F6EECF244321}">
                <p14:modId xmlns:p14="http://schemas.microsoft.com/office/powerpoint/2010/main" val="3398022641"/>
              </p:ext>
            </p:extLst>
          </p:nvPr>
        </p:nvGraphicFramePr>
        <p:xfrm>
          <a:off x="555811" y="1114611"/>
          <a:ext cx="7418295" cy="4882777"/>
        </p:xfrm>
        <a:graphic>
          <a:graphicData uri="http://schemas.openxmlformats.org/drawingml/2006/table">
            <a:tbl>
              <a:tblPr firstRow="1" bandRow="1">
                <a:tableStyleId>{93296810-A885-4BE3-A3E7-6D5BEEA58F35}</a:tableStyleId>
              </a:tblPr>
              <a:tblGrid>
                <a:gridCol w="1483659"/>
                <a:gridCol w="1483659"/>
                <a:gridCol w="1483659"/>
                <a:gridCol w="1483659"/>
                <a:gridCol w="1483659"/>
              </a:tblGrid>
              <a:tr h="1872309">
                <a:tc>
                  <a:txBody>
                    <a:bodyPr/>
                    <a:lstStyle/>
                    <a:p>
                      <a:r>
                        <a:rPr lang="en-AU" dirty="0" smtClean="0"/>
                        <a:t>Name of food product</a:t>
                      </a:r>
                      <a:endParaRPr lang="en-US" dirty="0"/>
                    </a:p>
                  </a:txBody>
                  <a:tcPr/>
                </a:tc>
                <a:tc>
                  <a:txBody>
                    <a:bodyPr/>
                    <a:lstStyle/>
                    <a:p>
                      <a:r>
                        <a:rPr lang="en-AU" dirty="0" smtClean="0"/>
                        <a:t>What is the package</a:t>
                      </a:r>
                      <a:r>
                        <a:rPr lang="en-AU" baseline="0" dirty="0" smtClean="0"/>
                        <a:t> made from</a:t>
                      </a:r>
                      <a:endParaRPr lang="en-US" dirty="0"/>
                    </a:p>
                  </a:txBody>
                  <a:tcPr/>
                </a:tc>
                <a:tc>
                  <a:txBody>
                    <a:bodyPr/>
                    <a:lstStyle/>
                    <a:p>
                      <a:r>
                        <a:rPr lang="en-AU" dirty="0" smtClean="0"/>
                        <a:t>How does the package protect the food</a:t>
                      </a:r>
                      <a:endParaRPr lang="en-US" dirty="0"/>
                    </a:p>
                  </a:txBody>
                  <a:tcPr/>
                </a:tc>
                <a:tc>
                  <a:txBody>
                    <a:bodyPr/>
                    <a:lstStyle/>
                    <a:p>
                      <a:r>
                        <a:rPr lang="en-AU" dirty="0" smtClean="0"/>
                        <a:t>How long does the food</a:t>
                      </a:r>
                      <a:r>
                        <a:rPr lang="en-AU" baseline="0" dirty="0" smtClean="0"/>
                        <a:t> last? -</a:t>
                      </a:r>
                    </a:p>
                    <a:p>
                      <a:r>
                        <a:rPr lang="en-AU" baseline="0" dirty="0" smtClean="0"/>
                        <a:t>expiry date or best before</a:t>
                      </a:r>
                      <a:endParaRPr lang="en-US" dirty="0"/>
                    </a:p>
                  </a:txBody>
                  <a:tcPr/>
                </a:tc>
                <a:tc>
                  <a:txBody>
                    <a:bodyPr/>
                    <a:lstStyle/>
                    <a:p>
                      <a:r>
                        <a:rPr lang="en-AU" dirty="0" smtClean="0"/>
                        <a:t>How has the food been preserved</a:t>
                      </a:r>
                      <a:endParaRPr lang="en-US" dirty="0"/>
                    </a:p>
                  </a:txBody>
                  <a:tcPr/>
                </a:tc>
              </a:tr>
              <a:tr h="3010468">
                <a:tc>
                  <a:txBody>
                    <a:bodyPr/>
                    <a:lstStyle/>
                    <a:p>
                      <a:r>
                        <a:rPr lang="en-AU" dirty="0" smtClean="0"/>
                        <a:t>E.g. Frozen Peas</a:t>
                      </a:r>
                      <a:endParaRPr lang="en-US" dirty="0"/>
                    </a:p>
                  </a:txBody>
                  <a:tcPr/>
                </a:tc>
                <a:tc>
                  <a:txBody>
                    <a:bodyPr/>
                    <a:lstStyle/>
                    <a:p>
                      <a:r>
                        <a:rPr lang="en-AU" dirty="0" smtClean="0"/>
                        <a:t>Plastic</a:t>
                      </a:r>
                      <a:endParaRPr lang="en-US" dirty="0"/>
                    </a:p>
                  </a:txBody>
                  <a:tcPr/>
                </a:tc>
                <a:tc>
                  <a:txBody>
                    <a:bodyPr/>
                    <a:lstStyle/>
                    <a:p>
                      <a:r>
                        <a:rPr lang="en-AU" dirty="0" smtClean="0"/>
                        <a:t>Locks</a:t>
                      </a:r>
                      <a:r>
                        <a:rPr lang="en-AU" baseline="0" dirty="0" smtClean="0"/>
                        <a:t> out air to keep it fresh</a:t>
                      </a:r>
                      <a:endParaRPr lang="en-US" dirty="0"/>
                    </a:p>
                  </a:txBody>
                  <a:tcPr/>
                </a:tc>
                <a:tc>
                  <a:txBody>
                    <a:bodyPr/>
                    <a:lstStyle/>
                    <a:p>
                      <a:r>
                        <a:rPr lang="en-AU" dirty="0" err="1" smtClean="0"/>
                        <a:t>Approx</a:t>
                      </a:r>
                      <a:r>
                        <a:rPr lang="en-AU" baseline="0" dirty="0" smtClean="0"/>
                        <a:t> -</a:t>
                      </a:r>
                      <a:r>
                        <a:rPr lang="en-AU" dirty="0" smtClean="0"/>
                        <a:t>12 months</a:t>
                      </a:r>
                      <a:endParaRPr lang="en-US" dirty="0"/>
                    </a:p>
                  </a:txBody>
                  <a:tcPr/>
                </a:tc>
                <a:tc>
                  <a:txBody>
                    <a:bodyPr/>
                    <a:lstStyle/>
                    <a:p>
                      <a:r>
                        <a:rPr lang="en-AU" dirty="0" smtClean="0"/>
                        <a:t>Freezing</a:t>
                      </a:r>
                      <a:endParaRPr lang="en-US" dirty="0"/>
                    </a:p>
                  </a:txBody>
                  <a:tcPr/>
                </a:tc>
              </a:tr>
            </a:tbl>
          </a:graphicData>
        </a:graphic>
      </p:graphicFrame>
    </p:spTree>
    <p:extLst>
      <p:ext uri="{BB962C8B-B14F-4D97-AF65-F5344CB8AC3E}">
        <p14:creationId xmlns:p14="http://schemas.microsoft.com/office/powerpoint/2010/main" val="8977018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Assessment</a:t>
            </a:r>
            <a:endParaRPr lang="en-US" dirty="0"/>
          </a:p>
        </p:txBody>
      </p:sp>
      <p:pic>
        <p:nvPicPr>
          <p:cNvPr id="3" name="Picture 2"/>
          <p:cNvPicPr>
            <a:picLocks noChangeAspect="1"/>
          </p:cNvPicPr>
          <p:nvPr/>
        </p:nvPicPr>
        <p:blipFill>
          <a:blip r:embed="rId3"/>
          <a:stretch>
            <a:fillRect/>
          </a:stretch>
        </p:blipFill>
        <p:spPr>
          <a:xfrm>
            <a:off x="2639158" y="1323316"/>
            <a:ext cx="4148504" cy="4359445"/>
          </a:xfrm>
          <a:prstGeom prst="rect">
            <a:avLst/>
          </a:prstGeom>
        </p:spPr>
      </p:pic>
    </p:spTree>
    <p:extLst>
      <p:ext uri="{BB962C8B-B14F-4D97-AF65-F5344CB8AC3E}">
        <p14:creationId xmlns:p14="http://schemas.microsoft.com/office/powerpoint/2010/main" val="35932814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900752" y="2138365"/>
            <a:ext cx="7722549" cy="3074987"/>
          </a:xfrm>
        </p:spPr>
        <p:txBody>
          <a:bodyPr/>
          <a:lstStyle/>
          <a:p>
            <a:pPr algn="ctr"/>
            <a:r>
              <a:rPr lang="en-AU" dirty="0" smtClean="0"/>
              <a:t>For more recipes and nutrition resources go to </a:t>
            </a:r>
            <a:r>
              <a:rPr lang="en-AU" dirty="0" smtClean="0">
                <a:solidFill>
                  <a:srgbClr val="F0F1EF"/>
                </a:solidFill>
                <a:hlinkClick r:id="rId3"/>
              </a:rPr>
              <a:t>www.superherofoodshq.org.au</a:t>
            </a:r>
            <a:endParaRPr lang="en-US" dirty="0">
              <a:solidFill>
                <a:srgbClr val="F0F1EF"/>
              </a:solidFill>
            </a:endParaRPr>
          </a:p>
        </p:txBody>
      </p:sp>
    </p:spTree>
    <p:extLst>
      <p:ext uri="{BB962C8B-B14F-4D97-AF65-F5344CB8AC3E}">
        <p14:creationId xmlns:p14="http://schemas.microsoft.com/office/powerpoint/2010/main" val="38730026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Additional Resources</a:t>
            </a:r>
            <a:endParaRPr lang="en-US" dirty="0"/>
          </a:p>
        </p:txBody>
      </p:sp>
      <p:sp>
        <p:nvSpPr>
          <p:cNvPr id="4" name="TextBox 3"/>
          <p:cNvSpPr txBox="1"/>
          <p:nvPr/>
        </p:nvSpPr>
        <p:spPr>
          <a:xfrm>
            <a:off x="456782" y="992188"/>
            <a:ext cx="8353586" cy="2446824"/>
          </a:xfrm>
          <a:prstGeom prst="rect">
            <a:avLst/>
          </a:prstGeom>
          <a:noFill/>
        </p:spPr>
        <p:txBody>
          <a:bodyPr wrap="square" rtlCol="0">
            <a:spAutoFit/>
          </a:bodyPr>
          <a:lstStyle/>
          <a:p>
            <a:r>
              <a:rPr lang="en-AU" dirty="0" smtClean="0"/>
              <a:t>Food Standards Australia &amp; New Zealand</a:t>
            </a:r>
          </a:p>
          <a:p>
            <a:r>
              <a:rPr lang="en-AU" dirty="0">
                <a:hlinkClick r:id="rId3"/>
              </a:rPr>
              <a:t>http://</a:t>
            </a:r>
            <a:r>
              <a:rPr lang="en-AU" dirty="0" smtClean="0">
                <a:hlinkClick r:id="rId3"/>
              </a:rPr>
              <a:t>www.foodstandards.gov.au/consumer/safety/cannedfoods/Pages/default.aspx</a:t>
            </a:r>
            <a:endParaRPr lang="en-AU" dirty="0" smtClean="0"/>
          </a:p>
          <a:p>
            <a:endParaRPr lang="en-AU" sz="900" dirty="0"/>
          </a:p>
          <a:p>
            <a:r>
              <a:rPr lang="en-AU" dirty="0" smtClean="0"/>
              <a:t>Canned Food Industry Association</a:t>
            </a:r>
          </a:p>
          <a:p>
            <a:r>
              <a:rPr lang="en-AU" dirty="0">
                <a:hlinkClick r:id="rId4"/>
              </a:rPr>
              <a:t>http://</a:t>
            </a:r>
            <a:r>
              <a:rPr lang="en-AU" dirty="0" smtClean="0">
                <a:hlinkClick r:id="rId4"/>
              </a:rPr>
              <a:t>www.can-news.com.au/education.asp?sectionID=11</a:t>
            </a:r>
            <a:endParaRPr lang="en-AU" dirty="0" smtClean="0"/>
          </a:p>
          <a:p>
            <a:endParaRPr lang="en-AU" dirty="0"/>
          </a:p>
          <a:p>
            <a:endParaRPr lang="en-AU" dirty="0" smtClean="0"/>
          </a:p>
          <a:p>
            <a:endParaRPr lang="en-AU" dirty="0" smtClean="0"/>
          </a:p>
          <a:p>
            <a:endParaRPr lang="en-AU" dirty="0" smtClean="0"/>
          </a:p>
        </p:txBody>
      </p:sp>
      <p:sp>
        <p:nvSpPr>
          <p:cNvPr id="5" name="TextBox 4"/>
          <p:cNvSpPr txBox="1"/>
          <p:nvPr/>
        </p:nvSpPr>
        <p:spPr>
          <a:xfrm>
            <a:off x="456782" y="2215600"/>
            <a:ext cx="8725546" cy="3416320"/>
          </a:xfrm>
          <a:prstGeom prst="rect">
            <a:avLst/>
          </a:prstGeom>
          <a:noFill/>
        </p:spPr>
        <p:txBody>
          <a:bodyPr wrap="square" rtlCol="0">
            <a:spAutoFit/>
          </a:bodyPr>
          <a:lstStyle/>
          <a:p>
            <a:r>
              <a:rPr lang="en-AU" dirty="0" smtClean="0"/>
              <a:t>Eat for Health</a:t>
            </a:r>
          </a:p>
          <a:p>
            <a:r>
              <a:rPr lang="en-AU" dirty="0">
                <a:hlinkClick r:id="rId5"/>
              </a:rPr>
              <a:t>https://www.eatforhealth.gov.au</a:t>
            </a:r>
            <a:r>
              <a:rPr lang="en-AU" dirty="0" smtClean="0">
                <a:hlinkClick r:id="rId5"/>
              </a:rPr>
              <a:t>/</a:t>
            </a:r>
            <a:endParaRPr lang="en-AU" dirty="0" smtClean="0"/>
          </a:p>
          <a:p>
            <a:r>
              <a:rPr lang="en-AU" dirty="0">
                <a:hlinkClick r:id="rId6"/>
              </a:rPr>
              <a:t>https://</a:t>
            </a:r>
            <a:r>
              <a:rPr lang="en-AU" dirty="0" smtClean="0">
                <a:hlinkClick r:id="rId6"/>
              </a:rPr>
              <a:t>www.eatforhealth.gov.au/resources-suitable-printing</a:t>
            </a:r>
            <a:endParaRPr lang="en-AU" dirty="0" smtClean="0"/>
          </a:p>
          <a:p>
            <a:r>
              <a:rPr lang="en-AU" dirty="0" smtClean="0"/>
              <a:t>Labels</a:t>
            </a:r>
          </a:p>
          <a:p>
            <a:r>
              <a:rPr lang="en-AU" dirty="0">
                <a:hlinkClick r:id="rId7"/>
              </a:rPr>
              <a:t>http://</a:t>
            </a:r>
            <a:r>
              <a:rPr lang="en-AU" dirty="0" smtClean="0">
                <a:hlinkClick r:id="rId7"/>
              </a:rPr>
              <a:t>www.foodstandards.gov.au/consumer/labelling/Pages/interactive-labelling-poster.aspx</a:t>
            </a:r>
            <a:endParaRPr lang="en-AU" dirty="0" smtClean="0"/>
          </a:p>
          <a:p>
            <a:r>
              <a:rPr lang="en-AU" dirty="0">
                <a:hlinkClick r:id="rId8"/>
              </a:rPr>
              <a:t>https://www.decd.sa.gov.au/sites/g/files/net691/f/curriculum_kit_-_</a:t>
            </a:r>
            <a:r>
              <a:rPr lang="en-AU" dirty="0" smtClean="0">
                <a:hlinkClick r:id="rId8"/>
              </a:rPr>
              <a:t>food_labelling.pdf</a:t>
            </a:r>
            <a:endParaRPr lang="en-AU" dirty="0" smtClean="0"/>
          </a:p>
          <a:p>
            <a:endParaRPr lang="en-AU" dirty="0"/>
          </a:p>
          <a:p>
            <a:endParaRPr lang="en-AU" dirty="0" smtClean="0"/>
          </a:p>
          <a:p>
            <a:endParaRPr lang="en-AU" dirty="0" smtClean="0"/>
          </a:p>
          <a:p>
            <a:endParaRPr lang="en-AU" dirty="0" smtClean="0"/>
          </a:p>
          <a:p>
            <a:endParaRPr lang="en-AU" dirty="0" smtClean="0"/>
          </a:p>
        </p:txBody>
      </p:sp>
    </p:spTree>
    <p:extLst>
      <p:ext uri="{BB962C8B-B14F-4D97-AF65-F5344CB8AC3E}">
        <p14:creationId xmlns:p14="http://schemas.microsoft.com/office/powerpoint/2010/main" val="6509792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Where on earth does my food come from?</a:t>
            </a:r>
            <a:endParaRPr lang="en-US" dirty="0"/>
          </a:p>
        </p:txBody>
      </p:sp>
      <p:sp>
        <p:nvSpPr>
          <p:cNvPr id="3" name="TextBox 2"/>
          <p:cNvSpPr txBox="1"/>
          <p:nvPr/>
        </p:nvSpPr>
        <p:spPr>
          <a:xfrm>
            <a:off x="1224366" y="1176374"/>
            <a:ext cx="6695268" cy="3108543"/>
          </a:xfrm>
          <a:prstGeom prst="rect">
            <a:avLst/>
          </a:prstGeom>
          <a:noFill/>
        </p:spPr>
        <p:txBody>
          <a:bodyPr wrap="square" rtlCol="0">
            <a:spAutoFit/>
          </a:bodyPr>
          <a:lstStyle/>
          <a:p>
            <a:pPr algn="ctr"/>
            <a:r>
              <a:rPr lang="en-AU" sz="3200" dirty="0" smtClean="0"/>
              <a:t>Lets start thinking all about food!</a:t>
            </a:r>
          </a:p>
          <a:p>
            <a:pPr algn="ctr"/>
            <a:endParaRPr lang="en-AU" dirty="0"/>
          </a:p>
          <a:p>
            <a:pPr algn="ctr"/>
            <a:r>
              <a:rPr lang="en-AU" sz="3200" dirty="0" smtClean="0"/>
              <a:t>What is your favourite food?  </a:t>
            </a:r>
          </a:p>
          <a:p>
            <a:pPr algn="ctr"/>
            <a:endParaRPr lang="en-AU" dirty="0" smtClean="0"/>
          </a:p>
          <a:p>
            <a:pPr algn="ctr"/>
            <a:r>
              <a:rPr lang="en-AU" sz="3200" dirty="0" smtClean="0"/>
              <a:t>Have you ever thought about where your food comes from or how it is made?</a:t>
            </a:r>
            <a:endParaRPr lang="en-US" sz="32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3750" y="4037307"/>
            <a:ext cx="2476500" cy="2286000"/>
          </a:xfrm>
          <a:prstGeom prst="rect">
            <a:avLst/>
          </a:prstGeom>
        </p:spPr>
      </p:pic>
    </p:spTree>
    <p:extLst>
      <p:ext uri="{BB962C8B-B14F-4D97-AF65-F5344CB8AC3E}">
        <p14:creationId xmlns:p14="http://schemas.microsoft.com/office/powerpoint/2010/main" val="19212771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Preserving food</a:t>
            </a:r>
            <a:endParaRPr lang="en-US" dirty="0"/>
          </a:p>
        </p:txBody>
      </p:sp>
      <p:sp>
        <p:nvSpPr>
          <p:cNvPr id="3" name="TextBox 2"/>
          <p:cNvSpPr txBox="1"/>
          <p:nvPr/>
        </p:nvSpPr>
        <p:spPr>
          <a:xfrm>
            <a:off x="285750" y="1176374"/>
            <a:ext cx="3896285" cy="5262979"/>
          </a:xfrm>
          <a:prstGeom prst="rect">
            <a:avLst/>
          </a:prstGeom>
          <a:noFill/>
        </p:spPr>
        <p:txBody>
          <a:bodyPr wrap="square" rtlCol="0">
            <a:spAutoFit/>
          </a:bodyPr>
          <a:lstStyle/>
          <a:p>
            <a:pPr algn="ctr"/>
            <a:r>
              <a:rPr lang="en-AU" sz="2400" dirty="0" smtClean="0"/>
              <a:t>Today we are going to learn about preserving food.</a:t>
            </a:r>
          </a:p>
          <a:p>
            <a:pPr algn="ctr"/>
            <a:endParaRPr lang="en-AU" sz="2400" dirty="0" smtClean="0"/>
          </a:p>
          <a:p>
            <a:pPr algn="ctr"/>
            <a:r>
              <a:rPr lang="en-AU" sz="2400" dirty="0" smtClean="0"/>
              <a:t>It is important to know  how our food is preserved to help us to make healthy choices.</a:t>
            </a:r>
          </a:p>
          <a:p>
            <a:pPr algn="ctr"/>
            <a:r>
              <a:rPr lang="en-AU" sz="2400" dirty="0" smtClean="0"/>
              <a:t>Choosing healthy foods gives us a strong mind and healthy body.</a:t>
            </a:r>
          </a:p>
          <a:p>
            <a:pPr algn="ctr"/>
            <a:endParaRPr lang="en-AU" sz="2400" dirty="0" smtClean="0"/>
          </a:p>
          <a:p>
            <a:pPr algn="ctr"/>
            <a:r>
              <a:rPr lang="en-AU" sz="2400" dirty="0" smtClean="0"/>
              <a:t>When we are healthy we are able to do everything we want to do in life. </a:t>
            </a:r>
          </a:p>
          <a:p>
            <a:pPr algn="ct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6475" y="1882587"/>
            <a:ext cx="4757525" cy="3393701"/>
          </a:xfrm>
          <a:prstGeom prst="rect">
            <a:avLst/>
          </a:prstGeom>
        </p:spPr>
      </p:pic>
    </p:spTree>
    <p:extLst>
      <p:ext uri="{BB962C8B-B14F-4D97-AF65-F5344CB8AC3E}">
        <p14:creationId xmlns:p14="http://schemas.microsoft.com/office/powerpoint/2010/main" val="27069006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err="1" smtClean="0"/>
              <a:t>K.w.l</a:t>
            </a:r>
            <a:r>
              <a:rPr lang="en-AU" dirty="0" smtClean="0"/>
              <a:t> Activity</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70926625"/>
              </p:ext>
            </p:extLst>
          </p:nvPr>
        </p:nvGraphicFramePr>
        <p:xfrm>
          <a:off x="896816" y="1124176"/>
          <a:ext cx="6660432" cy="4987767"/>
        </p:xfrm>
        <a:graphic>
          <a:graphicData uri="http://schemas.openxmlformats.org/drawingml/2006/table">
            <a:tbl>
              <a:tblPr firstRow="1" bandRow="1">
                <a:tableStyleId>{93296810-A885-4BE3-A3E7-6D5BEEA58F35}</a:tableStyleId>
              </a:tblPr>
              <a:tblGrid>
                <a:gridCol w="2220144"/>
                <a:gridCol w="2220144"/>
                <a:gridCol w="2220144"/>
              </a:tblGrid>
              <a:tr h="973569">
                <a:tc>
                  <a:txBody>
                    <a:bodyPr/>
                    <a:lstStyle/>
                    <a:p>
                      <a:r>
                        <a:rPr lang="en-US" sz="2000" dirty="0" smtClean="0"/>
                        <a:t>What I </a:t>
                      </a:r>
                      <a:r>
                        <a:rPr lang="en-US" sz="2000" u="sng" dirty="0" smtClean="0"/>
                        <a:t>k</a:t>
                      </a:r>
                      <a:r>
                        <a:rPr lang="en-US" sz="2000" dirty="0" smtClean="0"/>
                        <a:t>now about preserving</a:t>
                      </a:r>
                      <a:r>
                        <a:rPr lang="en-US" sz="2000" baseline="0" dirty="0" smtClean="0"/>
                        <a:t> foods</a:t>
                      </a:r>
                      <a:endParaRPr lang="en-US" sz="2000" dirty="0"/>
                    </a:p>
                  </a:txBody>
                  <a:tcPr/>
                </a:tc>
                <a:tc>
                  <a:txBody>
                    <a:bodyPr/>
                    <a:lstStyle/>
                    <a:p>
                      <a:r>
                        <a:rPr lang="en-US" sz="2000" dirty="0" smtClean="0"/>
                        <a:t>What I </a:t>
                      </a:r>
                      <a:r>
                        <a:rPr lang="en-US" sz="2000" u="sng" dirty="0" smtClean="0"/>
                        <a:t>w</a:t>
                      </a:r>
                      <a:r>
                        <a:rPr lang="en-US" sz="2000" dirty="0" smtClean="0"/>
                        <a:t>ant to know about preserving foods</a:t>
                      </a:r>
                      <a:endParaRPr lang="en-US" sz="2000" dirty="0"/>
                    </a:p>
                  </a:txBody>
                  <a:tcPr/>
                </a:tc>
                <a:tc>
                  <a:txBody>
                    <a:bodyPr/>
                    <a:lstStyle/>
                    <a:p>
                      <a:r>
                        <a:rPr lang="en-US" sz="2000" dirty="0" smtClean="0"/>
                        <a:t>What I have </a:t>
                      </a:r>
                      <a:r>
                        <a:rPr lang="en-US" sz="2000" u="sng" dirty="0" smtClean="0"/>
                        <a:t>l</a:t>
                      </a:r>
                      <a:r>
                        <a:rPr lang="en-US" sz="2000" dirty="0" smtClean="0"/>
                        <a:t>earnt about preserving</a:t>
                      </a:r>
                      <a:endParaRPr lang="en-US" sz="2000" dirty="0"/>
                    </a:p>
                  </a:txBody>
                  <a:tcPr/>
                </a:tc>
              </a:tr>
              <a:tr h="1448677">
                <a:tc>
                  <a:txBody>
                    <a:bodyPr/>
                    <a:lstStyle/>
                    <a:p>
                      <a:r>
                        <a:rPr lang="en-US" dirty="0" smtClean="0"/>
                        <a:t>Facts</a:t>
                      </a:r>
                      <a:endParaRPr lang="en-US" dirty="0"/>
                    </a:p>
                  </a:txBody>
                  <a:tcPr/>
                </a:tc>
                <a:tc>
                  <a:txBody>
                    <a:bodyPr/>
                    <a:lstStyle/>
                    <a:p>
                      <a:r>
                        <a:rPr lang="en-US" dirty="0" smtClean="0"/>
                        <a:t>Questions</a:t>
                      </a:r>
                      <a:endParaRPr lang="en-US" dirty="0"/>
                    </a:p>
                  </a:txBody>
                  <a:tcPr/>
                </a:tc>
                <a:tc>
                  <a:txBody>
                    <a:bodyPr/>
                    <a:lstStyle/>
                    <a:p>
                      <a:r>
                        <a:rPr lang="en-US" dirty="0" smtClean="0"/>
                        <a:t>Related concepts</a:t>
                      </a:r>
                    </a:p>
                    <a:p>
                      <a:r>
                        <a:rPr lang="en-US" dirty="0" smtClean="0"/>
                        <a:t>Previous learning</a:t>
                      </a:r>
                    </a:p>
                    <a:p>
                      <a:r>
                        <a:rPr lang="en-US" dirty="0" smtClean="0"/>
                        <a:t>Big</a:t>
                      </a:r>
                      <a:r>
                        <a:rPr lang="en-US" baseline="0" dirty="0" smtClean="0"/>
                        <a:t> picture</a:t>
                      </a:r>
                    </a:p>
                    <a:p>
                      <a:r>
                        <a:rPr lang="en-US" baseline="0" dirty="0" smtClean="0"/>
                        <a:t>This reminds me of…</a:t>
                      </a:r>
                      <a:endParaRPr lang="en-US" dirty="0"/>
                    </a:p>
                  </a:txBody>
                  <a:tcPr/>
                </a:tc>
              </a:tr>
              <a:tr h="2533250">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9948008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Superhero foods </a:t>
            </a:r>
            <a:endParaRPr lang="en-US" dirty="0"/>
          </a:p>
        </p:txBody>
      </p:sp>
      <p:sp>
        <p:nvSpPr>
          <p:cNvPr id="3" name="TextBox 2"/>
          <p:cNvSpPr txBox="1"/>
          <p:nvPr/>
        </p:nvSpPr>
        <p:spPr>
          <a:xfrm>
            <a:off x="2326341" y="1647727"/>
            <a:ext cx="2796988" cy="369332"/>
          </a:xfrm>
          <a:prstGeom prst="rect">
            <a:avLst/>
          </a:prstGeom>
          <a:noFill/>
        </p:spPr>
        <p:txBody>
          <a:bodyPr wrap="square" rtlCol="0">
            <a:spAutoFit/>
          </a:bodyPr>
          <a:lstStyle/>
          <a:p>
            <a:r>
              <a:rPr lang="en-AU" dirty="0" smtClean="0"/>
              <a:t>Frozen Veg</a:t>
            </a:r>
            <a:endParaRPr lang="en-US" dirty="0"/>
          </a:p>
        </p:txBody>
      </p:sp>
      <p:sp>
        <p:nvSpPr>
          <p:cNvPr id="15" name="TextBox 14"/>
          <p:cNvSpPr txBox="1"/>
          <p:nvPr/>
        </p:nvSpPr>
        <p:spPr>
          <a:xfrm>
            <a:off x="2326341" y="3259440"/>
            <a:ext cx="2796988" cy="369332"/>
          </a:xfrm>
          <a:prstGeom prst="rect">
            <a:avLst/>
          </a:prstGeom>
          <a:noFill/>
        </p:spPr>
        <p:txBody>
          <a:bodyPr wrap="square" rtlCol="0">
            <a:spAutoFit/>
          </a:bodyPr>
          <a:lstStyle/>
          <a:p>
            <a:r>
              <a:rPr lang="en-AU" dirty="0" smtClean="0"/>
              <a:t>Tinned Fruit</a:t>
            </a:r>
            <a:endParaRPr lang="en-US" dirty="0"/>
          </a:p>
        </p:txBody>
      </p:sp>
      <p:sp>
        <p:nvSpPr>
          <p:cNvPr id="17" name="TextBox 16"/>
          <p:cNvSpPr txBox="1"/>
          <p:nvPr/>
        </p:nvSpPr>
        <p:spPr>
          <a:xfrm>
            <a:off x="2326341" y="5037185"/>
            <a:ext cx="2796988" cy="369332"/>
          </a:xfrm>
          <a:prstGeom prst="rect">
            <a:avLst/>
          </a:prstGeom>
          <a:noFill/>
        </p:spPr>
        <p:txBody>
          <a:bodyPr wrap="square" rtlCol="0">
            <a:spAutoFit/>
          </a:bodyPr>
          <a:lstStyle/>
          <a:p>
            <a:r>
              <a:rPr lang="en-AU" dirty="0" smtClean="0"/>
              <a:t>Tinned Vegetables</a:t>
            </a:r>
            <a:endParaRPr lang="en-US" dirty="0"/>
          </a:p>
        </p:txBody>
      </p:sp>
      <p:sp>
        <p:nvSpPr>
          <p:cNvPr id="12" name="TextBox 11"/>
          <p:cNvSpPr txBox="1"/>
          <p:nvPr/>
        </p:nvSpPr>
        <p:spPr>
          <a:xfrm>
            <a:off x="6085404" y="1675517"/>
            <a:ext cx="2796988" cy="369332"/>
          </a:xfrm>
          <a:prstGeom prst="rect">
            <a:avLst/>
          </a:prstGeom>
          <a:noFill/>
        </p:spPr>
        <p:txBody>
          <a:bodyPr wrap="square" rtlCol="0">
            <a:spAutoFit/>
          </a:bodyPr>
          <a:lstStyle/>
          <a:p>
            <a:r>
              <a:rPr lang="en-AU" dirty="0" smtClean="0"/>
              <a:t>Frozen Fruit</a:t>
            </a:r>
            <a:endParaRPr lang="en-US" dirty="0"/>
          </a:p>
        </p:txBody>
      </p:sp>
      <p:pic>
        <p:nvPicPr>
          <p:cNvPr id="4" name="Picture 3"/>
          <p:cNvPicPr>
            <a:picLocks noChangeAspect="1"/>
          </p:cNvPicPr>
          <p:nvPr/>
        </p:nvPicPr>
        <p:blipFill>
          <a:blip r:embed="rId3"/>
          <a:stretch>
            <a:fillRect/>
          </a:stretch>
        </p:blipFill>
        <p:spPr>
          <a:xfrm>
            <a:off x="4165982" y="3121473"/>
            <a:ext cx="3838843" cy="277596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614" y="2889147"/>
            <a:ext cx="1771436" cy="1549201"/>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827" y="1001138"/>
            <a:ext cx="1598448" cy="1816902"/>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614" y="4509455"/>
            <a:ext cx="1789168" cy="1602119"/>
          </a:xfrm>
          <a:prstGeom prst="rect">
            <a:avLst/>
          </a:prstGeom>
        </p:spPr>
      </p:pic>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01714" y="1012772"/>
            <a:ext cx="2039718" cy="2039718"/>
          </a:xfrm>
          <a:prstGeom prst="rect">
            <a:avLst/>
          </a:prstGeom>
        </p:spPr>
      </p:pic>
    </p:spTree>
    <p:extLst>
      <p:ext uri="{BB962C8B-B14F-4D97-AF65-F5344CB8AC3E}">
        <p14:creationId xmlns:p14="http://schemas.microsoft.com/office/powerpoint/2010/main" val="34368795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3967" y="4028291"/>
            <a:ext cx="1575435" cy="1840771"/>
          </a:xfrm>
          <a:prstGeom prst="rect">
            <a:avLst/>
          </a:prstGeom>
        </p:spPr>
      </p:pic>
      <p:sp>
        <p:nvSpPr>
          <p:cNvPr id="2" name="Text Placeholder 1"/>
          <p:cNvSpPr>
            <a:spLocks noGrp="1"/>
          </p:cNvSpPr>
          <p:nvPr>
            <p:ph type="body" sz="quarter" idx="12"/>
          </p:nvPr>
        </p:nvSpPr>
        <p:spPr/>
        <p:txBody>
          <a:bodyPr/>
          <a:lstStyle/>
          <a:p>
            <a:r>
              <a:rPr lang="en-AU" dirty="0" smtClean="0"/>
              <a:t>Other types of preserved foods  </a:t>
            </a:r>
            <a:endParaRPr lang="en-US" dirty="0"/>
          </a:p>
        </p:txBody>
      </p:sp>
      <p:sp>
        <p:nvSpPr>
          <p:cNvPr id="3" name="Text Placeholder 2"/>
          <p:cNvSpPr>
            <a:spLocks noGrp="1"/>
          </p:cNvSpPr>
          <p:nvPr>
            <p:ph type="body" sz="quarter" idx="14"/>
          </p:nvPr>
        </p:nvSpPr>
        <p:spPr>
          <a:xfrm>
            <a:off x="593259" y="5099596"/>
            <a:ext cx="8371335" cy="668195"/>
          </a:xfrm>
        </p:spPr>
        <p:txBody>
          <a:bodyPr/>
          <a:lstStyle/>
          <a:p>
            <a:r>
              <a:rPr lang="en-AU" sz="2800" dirty="0" smtClean="0"/>
              <a:t>Can you think of any others?</a:t>
            </a:r>
            <a:endParaRPr lang="en-US" sz="2800" dirty="0"/>
          </a:p>
        </p:txBody>
      </p:sp>
      <p:pic>
        <p:nvPicPr>
          <p:cNvPr id="1026" name="Picture 2" descr="Image result for sultan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1709" y="3512527"/>
            <a:ext cx="2380604" cy="15870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ilk uh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6307" y="1069170"/>
            <a:ext cx="2123095" cy="283079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milk powd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9402" y="1069170"/>
            <a:ext cx="2324598" cy="232459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dried bean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89" y="1512371"/>
            <a:ext cx="2991643" cy="2079734"/>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12" descr="Image result for dried apricot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8" name="Picture 14" descr="Image result for dried apricot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01160" y="1103313"/>
            <a:ext cx="1854963" cy="1619012"/>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Image result for dried herbs in jars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61653" y="3428217"/>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4288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Why do we preserve foods? </a:t>
            </a:r>
            <a:endParaRPr lang="en-US" dirty="0"/>
          </a:p>
        </p:txBody>
      </p:sp>
      <p:sp>
        <p:nvSpPr>
          <p:cNvPr id="3" name="Text Placeholder 2"/>
          <p:cNvSpPr>
            <a:spLocks noGrp="1"/>
          </p:cNvSpPr>
          <p:nvPr>
            <p:ph type="body" sz="quarter" idx="14"/>
          </p:nvPr>
        </p:nvSpPr>
        <p:spPr>
          <a:xfrm>
            <a:off x="456781" y="1360110"/>
            <a:ext cx="8371335" cy="668195"/>
          </a:xfrm>
        </p:spPr>
        <p:txBody>
          <a:bodyPr/>
          <a:lstStyle/>
          <a:p>
            <a:r>
              <a:rPr lang="en-AU" sz="2800" dirty="0" smtClean="0"/>
              <a:t>Reasons for preserving Food:</a:t>
            </a:r>
          </a:p>
          <a:p>
            <a:pPr marL="457200" indent="-457200">
              <a:buFont typeface="Arial" panose="020B0604020202020204" pitchFamily="34" charset="0"/>
              <a:buChar char="•"/>
            </a:pPr>
            <a:r>
              <a:rPr lang="en-AU" sz="2800" dirty="0" smtClean="0"/>
              <a:t>Prevent the growth of bacteria</a:t>
            </a:r>
          </a:p>
          <a:p>
            <a:pPr marL="457200" indent="-457200">
              <a:buFont typeface="Arial" panose="020B0604020202020204" pitchFamily="34" charset="0"/>
              <a:buChar char="•"/>
            </a:pPr>
            <a:r>
              <a:rPr lang="en-AU" sz="2800" dirty="0" smtClean="0"/>
              <a:t>Seasonally grown food - </a:t>
            </a:r>
            <a:r>
              <a:rPr lang="en-AU" sz="2800" dirty="0"/>
              <a:t>available all the </a:t>
            </a:r>
            <a:r>
              <a:rPr lang="en-AU" sz="2800" dirty="0" smtClean="0"/>
              <a:t>time</a:t>
            </a:r>
            <a:endParaRPr lang="en-AU" sz="2800" dirty="0"/>
          </a:p>
          <a:p>
            <a:pPr marL="457200" indent="-457200">
              <a:buFont typeface="Arial" panose="020B0604020202020204" pitchFamily="34" charset="0"/>
              <a:buChar char="•"/>
            </a:pPr>
            <a:r>
              <a:rPr lang="en-AU" sz="2800" dirty="0" smtClean="0"/>
              <a:t>Convenience – always available</a:t>
            </a:r>
          </a:p>
          <a:p>
            <a:pPr marL="457200" indent="-457200">
              <a:buFont typeface="Arial" panose="020B0604020202020204" pitchFamily="34" charset="0"/>
              <a:buChar char="•"/>
            </a:pPr>
            <a:r>
              <a:rPr lang="en-AU" sz="2800" dirty="0" smtClean="0"/>
              <a:t>Can be cheaper than fresh food</a:t>
            </a:r>
          </a:p>
          <a:p>
            <a:pPr marL="457200" indent="-457200">
              <a:buFont typeface="Arial" panose="020B0604020202020204" pitchFamily="34" charset="0"/>
              <a:buChar char="•"/>
            </a:pPr>
            <a:r>
              <a:rPr lang="en-AU" sz="2800" dirty="0" smtClean="0"/>
              <a:t>Doesn’t require refrigeration</a:t>
            </a:r>
          </a:p>
          <a:p>
            <a:pPr marL="457200" indent="-457200">
              <a:buFont typeface="Arial" panose="020B0604020202020204" pitchFamily="34" charset="0"/>
              <a:buChar char="•"/>
            </a:pPr>
            <a:r>
              <a:rPr lang="en-AU" sz="2800" dirty="0" smtClean="0"/>
              <a:t>Can be stored for months – keeps fresh</a:t>
            </a:r>
            <a:endParaRPr lang="en-AU" sz="2800" dirty="0"/>
          </a:p>
          <a:p>
            <a:pPr marL="457200" indent="-457200">
              <a:buFont typeface="Arial" panose="020B0604020202020204" pitchFamily="34" charset="0"/>
              <a:buChar char="•"/>
            </a:pPr>
            <a:endParaRPr lang="en-US" sz="2800" dirty="0"/>
          </a:p>
        </p:txBody>
      </p:sp>
    </p:spTree>
    <p:extLst>
      <p:ext uri="{BB962C8B-B14F-4D97-AF65-F5344CB8AC3E}">
        <p14:creationId xmlns:p14="http://schemas.microsoft.com/office/powerpoint/2010/main" val="36053512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AU" dirty="0" smtClean="0"/>
              <a:t>Canned foods – are they healthy? </a:t>
            </a:r>
            <a:endParaRPr lang="en-US" dirty="0"/>
          </a:p>
        </p:txBody>
      </p:sp>
      <p:sp>
        <p:nvSpPr>
          <p:cNvPr id="15" name="TextBox 14"/>
          <p:cNvSpPr txBox="1"/>
          <p:nvPr/>
        </p:nvSpPr>
        <p:spPr>
          <a:xfrm>
            <a:off x="2326341" y="3259440"/>
            <a:ext cx="2796988" cy="369332"/>
          </a:xfrm>
          <a:prstGeom prst="rect">
            <a:avLst/>
          </a:prstGeom>
          <a:noFill/>
        </p:spPr>
        <p:txBody>
          <a:bodyPr wrap="square" rtlCol="0">
            <a:spAutoFit/>
          </a:bodyPr>
          <a:lstStyle/>
          <a:p>
            <a:r>
              <a:rPr lang="en-AU" dirty="0" smtClean="0"/>
              <a:t>Tinned Fruit</a:t>
            </a:r>
            <a:endParaRPr lang="en-US" dirty="0"/>
          </a:p>
        </p:txBody>
      </p:sp>
      <p:sp>
        <p:nvSpPr>
          <p:cNvPr id="12" name="TextBox 11"/>
          <p:cNvSpPr txBox="1"/>
          <p:nvPr/>
        </p:nvSpPr>
        <p:spPr>
          <a:xfrm>
            <a:off x="6273663" y="1428169"/>
            <a:ext cx="2796988" cy="3785652"/>
          </a:xfrm>
          <a:prstGeom prst="rect">
            <a:avLst/>
          </a:prstGeom>
          <a:noFill/>
        </p:spPr>
        <p:txBody>
          <a:bodyPr wrap="square" rtlCol="0">
            <a:spAutoFit/>
          </a:bodyPr>
          <a:lstStyle/>
          <a:p>
            <a:r>
              <a:rPr lang="en-AU" sz="2000" dirty="0" smtClean="0"/>
              <a:t>Canning foods seals in freshness and flavour and vitamins and minerals.</a:t>
            </a:r>
          </a:p>
          <a:p>
            <a:endParaRPr lang="en-AU" sz="2000" dirty="0"/>
          </a:p>
          <a:p>
            <a:r>
              <a:rPr lang="en-AU" sz="2000" dirty="0" smtClean="0"/>
              <a:t>Fresh food has a similar nutritional value to canned foods.</a:t>
            </a:r>
          </a:p>
          <a:p>
            <a:endParaRPr lang="en-AU" sz="2000" dirty="0"/>
          </a:p>
          <a:p>
            <a:r>
              <a:rPr lang="en-AU" sz="2000" dirty="0" smtClean="0"/>
              <a:t>See this example of canned versus fresh peaches</a:t>
            </a:r>
            <a:r>
              <a:rPr lang="en-AU" dirty="0" smtClean="0"/>
              <a:t>.</a:t>
            </a:r>
            <a:endParaRPr lang="en-US" dirty="0"/>
          </a:p>
        </p:txBody>
      </p:sp>
      <p:pic>
        <p:nvPicPr>
          <p:cNvPr id="3" name="Picture 2"/>
          <p:cNvPicPr>
            <a:picLocks noChangeAspect="1"/>
          </p:cNvPicPr>
          <p:nvPr/>
        </p:nvPicPr>
        <p:blipFill>
          <a:blip r:embed="rId3"/>
          <a:stretch>
            <a:fillRect/>
          </a:stretch>
        </p:blipFill>
        <p:spPr>
          <a:xfrm>
            <a:off x="-2517962" y="605247"/>
            <a:ext cx="2119563" cy="5046157"/>
          </a:xfrm>
          <a:prstGeom prst="rect">
            <a:avLst/>
          </a:prstGeom>
        </p:spPr>
      </p:pic>
      <p:pic>
        <p:nvPicPr>
          <p:cNvPr id="5" name="Picture 4"/>
          <p:cNvPicPr>
            <a:picLocks noChangeAspect="1"/>
          </p:cNvPicPr>
          <p:nvPr/>
        </p:nvPicPr>
        <p:blipFill>
          <a:blip r:embed="rId4"/>
          <a:stretch>
            <a:fillRect/>
          </a:stretch>
        </p:blipFill>
        <p:spPr>
          <a:xfrm>
            <a:off x="9404746" y="809384"/>
            <a:ext cx="2268578" cy="4837560"/>
          </a:xfrm>
          <a:prstGeom prst="rect">
            <a:avLst/>
          </a:prstGeom>
        </p:spPr>
      </p:pic>
      <p:graphicFrame>
        <p:nvGraphicFramePr>
          <p:cNvPr id="8" name="Chart 7"/>
          <p:cNvGraphicFramePr/>
          <p:nvPr>
            <p:extLst>
              <p:ext uri="{D42A27DB-BD31-4B8C-83A1-F6EECF244321}">
                <p14:modId xmlns:p14="http://schemas.microsoft.com/office/powerpoint/2010/main" val="737102950"/>
              </p:ext>
            </p:extLst>
          </p:nvPr>
        </p:nvGraphicFramePr>
        <p:xfrm>
          <a:off x="177663" y="1227440"/>
          <a:ext cx="6096000" cy="40640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699336035"/>
      </p:ext>
    </p:extLst>
  </p:cSld>
  <p:clrMapOvr>
    <a:masterClrMapping/>
  </p:clrMapOvr>
  <p:timing>
    <p:tnLst>
      <p:par>
        <p:cTn id="1" dur="indefinite" restart="never" nodeType="tmRoot"/>
      </p:par>
    </p:tnLst>
  </p:timing>
</p:sld>
</file>

<file path=ppt/theme/theme1.xml><?xml version="1.0" encoding="utf-8"?>
<a:theme xmlns:a="http://schemas.openxmlformats.org/drawingml/2006/main" name="Divider Pages 0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4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5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6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7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8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9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Divider Pages 0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Divider Pages 0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hank You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1_Divider Pages 0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1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2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3_Content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Foodbank Powerpoint Template</Template>
  <TotalTime>9393</TotalTime>
  <Words>2370</Words>
  <Application>Microsoft Office PowerPoint</Application>
  <PresentationFormat>On-screen Show (4:3)</PresentationFormat>
  <Paragraphs>328</Paragraphs>
  <Slides>28</Slides>
  <Notes>28</Notes>
  <HiddenSlides>0</HiddenSlides>
  <MMClips>0</MMClips>
  <ScaleCrop>false</ScaleCrop>
  <HeadingPairs>
    <vt:vector size="6" baseType="variant">
      <vt:variant>
        <vt:lpstr>Fonts Used</vt:lpstr>
      </vt:variant>
      <vt:variant>
        <vt:i4>5</vt:i4>
      </vt:variant>
      <vt:variant>
        <vt:lpstr>Theme</vt:lpstr>
      </vt:variant>
      <vt:variant>
        <vt:i4>15</vt:i4>
      </vt:variant>
      <vt:variant>
        <vt:lpstr>Slide Titles</vt:lpstr>
      </vt:variant>
      <vt:variant>
        <vt:i4>28</vt:i4>
      </vt:variant>
    </vt:vector>
  </HeadingPairs>
  <TitlesOfParts>
    <vt:vector size="48" baseType="lpstr">
      <vt:lpstr>Arial</vt:lpstr>
      <vt:lpstr>Calibri</vt:lpstr>
      <vt:lpstr>Chiller</vt:lpstr>
      <vt:lpstr>Trebuchet MS</vt:lpstr>
      <vt:lpstr>TrebuchetMS</vt:lpstr>
      <vt:lpstr>Divider Pages 01</vt:lpstr>
      <vt:lpstr>Divider Pages 02</vt:lpstr>
      <vt:lpstr>Divider Pages 03</vt:lpstr>
      <vt:lpstr>Content Slides</vt:lpstr>
      <vt:lpstr>Thank You Slide</vt:lpstr>
      <vt:lpstr>1_Divider Pages 01</vt:lpstr>
      <vt:lpstr>1_Content Slides</vt:lpstr>
      <vt:lpstr>2_Content Slides</vt:lpstr>
      <vt:lpstr>3_Content Slides</vt:lpstr>
      <vt:lpstr>4_Content Slides</vt:lpstr>
      <vt:lpstr>5_Content Slides</vt:lpstr>
      <vt:lpstr>6_Content Slides</vt:lpstr>
      <vt:lpstr>7_Content Slides</vt:lpstr>
      <vt:lpstr>8_Content Slides</vt:lpstr>
      <vt:lpstr>9_Content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Foodbank of WA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Foodbank User</dc:creator>
  <cp:lastModifiedBy>Jennifer.Tartaglia</cp:lastModifiedBy>
  <cp:revision>473</cp:revision>
  <cp:lastPrinted>2016-08-25T04:05:22Z</cp:lastPrinted>
  <dcterms:created xsi:type="dcterms:W3CDTF">2015-02-19T05:02:23Z</dcterms:created>
  <dcterms:modified xsi:type="dcterms:W3CDTF">2018-02-14T07:57:11Z</dcterms:modified>
</cp:coreProperties>
</file>