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6.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8.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10.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11.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1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13.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14.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5.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1"/>
    <p:sldMasterId id="2147483665" r:id="rId2"/>
    <p:sldMasterId id="2147483668" r:id="rId3"/>
    <p:sldMasterId id="2147483676" r:id="rId4"/>
    <p:sldMasterId id="2147483696" r:id="rId5"/>
    <p:sldMasterId id="2147483700" r:id="rId6"/>
    <p:sldMasterId id="2147483705" r:id="rId7"/>
    <p:sldMasterId id="2147483720" r:id="rId8"/>
    <p:sldMasterId id="2147483732" r:id="rId9"/>
    <p:sldMasterId id="2147483744" r:id="rId10"/>
    <p:sldMasterId id="2147483756" r:id="rId11"/>
    <p:sldMasterId id="2147483770" r:id="rId12"/>
    <p:sldMasterId id="2147483782" r:id="rId13"/>
    <p:sldMasterId id="2147483792" r:id="rId14"/>
    <p:sldMasterId id="2147483803" r:id="rId15"/>
    <p:sldMasterId id="2147483814" r:id="rId16"/>
  </p:sldMasterIdLst>
  <p:notesMasterIdLst>
    <p:notesMasterId r:id="rId49"/>
  </p:notesMasterIdLst>
  <p:handoutMasterIdLst>
    <p:handoutMasterId r:id="rId50"/>
  </p:handoutMasterIdLst>
  <p:sldIdLst>
    <p:sldId id="426" r:id="rId17"/>
    <p:sldId id="433" r:id="rId18"/>
    <p:sldId id="424" r:id="rId19"/>
    <p:sldId id="436" r:id="rId20"/>
    <p:sldId id="438" r:id="rId21"/>
    <p:sldId id="405" r:id="rId22"/>
    <p:sldId id="397" r:id="rId23"/>
    <p:sldId id="398" r:id="rId24"/>
    <p:sldId id="416" r:id="rId25"/>
    <p:sldId id="399" r:id="rId26"/>
    <p:sldId id="400" r:id="rId27"/>
    <p:sldId id="441" r:id="rId28"/>
    <p:sldId id="440" r:id="rId29"/>
    <p:sldId id="432" r:id="rId30"/>
    <p:sldId id="431" r:id="rId31"/>
    <p:sldId id="427" r:id="rId32"/>
    <p:sldId id="417" r:id="rId33"/>
    <p:sldId id="401" r:id="rId34"/>
    <p:sldId id="420" r:id="rId35"/>
    <p:sldId id="418" r:id="rId36"/>
    <p:sldId id="421" r:id="rId37"/>
    <p:sldId id="437" r:id="rId38"/>
    <p:sldId id="419" r:id="rId39"/>
    <p:sldId id="429" r:id="rId40"/>
    <p:sldId id="435" r:id="rId41"/>
    <p:sldId id="422" r:id="rId42"/>
    <p:sldId id="413" r:id="rId43"/>
    <p:sldId id="423" r:id="rId44"/>
    <p:sldId id="414" r:id="rId45"/>
    <p:sldId id="425" r:id="rId46"/>
    <p:sldId id="434" r:id="rId47"/>
    <p:sldId id="428" r:id="rId48"/>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Tartaglia" initials="J" lastIdx="1" clrIdx="0">
    <p:extLst>
      <p:ext uri="{19B8F6BF-5375-455C-9EA6-DF929625EA0E}">
        <p15:presenceInfo xmlns:p15="http://schemas.microsoft.com/office/powerpoint/2012/main" userId="S-1-5-21-2368871436-2862048448-2631779948-3380" providerId="AD"/>
      </p:ext>
    </p:extLst>
  </p:cmAuthor>
  <p:cmAuthor id="2" name="Claire Celenza" initials="CC" lastIdx="1" clrIdx="1">
    <p:extLst>
      <p:ext uri="{19B8F6BF-5375-455C-9EA6-DF929625EA0E}">
        <p15:presenceInfo xmlns:p15="http://schemas.microsoft.com/office/powerpoint/2012/main" userId="S-1-5-21-2368871436-2862048448-2631779948-5296" providerId="AD"/>
      </p:ext>
    </p:extLst>
  </p:cmAuthor>
  <p:cmAuthor id="3" name="Vanessa Bobongie" initials="VB" lastIdx="1" clrIdx="2">
    <p:extLst>
      <p:ext uri="{19B8F6BF-5375-455C-9EA6-DF929625EA0E}">
        <p15:presenceInfo xmlns:p15="http://schemas.microsoft.com/office/powerpoint/2012/main" userId="S-1-5-21-2368871436-2862048448-2631779948-1431" providerId="AD"/>
      </p:ext>
    </p:extLst>
  </p:cmAuthor>
  <p:cmAuthor id="4" name="Leisha Aberle" initials="LA" lastIdx="8" clrIdx="3">
    <p:extLst>
      <p:ext uri="{19B8F6BF-5375-455C-9EA6-DF929625EA0E}">
        <p15:presenceInfo xmlns:p15="http://schemas.microsoft.com/office/powerpoint/2012/main" userId="S-1-5-21-2368871436-2862048448-2631779948-5238" providerId="AD"/>
      </p:ext>
    </p:extLst>
  </p:cmAuthor>
  <p:cmAuthor id="5" name="Louise Thorne" initials="LT" lastIdx="2" clrIdx="4">
    <p:extLst>
      <p:ext uri="{19B8F6BF-5375-455C-9EA6-DF929625EA0E}">
        <p15:presenceInfo xmlns:p15="http://schemas.microsoft.com/office/powerpoint/2012/main" userId="S-1-5-21-2368871436-2862048448-2631779948-36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1E75"/>
    <a:srgbClr val="F0F1EF"/>
    <a:srgbClr val="DF7A00"/>
    <a:srgbClr val="00ADD0"/>
    <a:srgbClr val="47D5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04" autoAdjust="0"/>
    <p:restoredTop sz="53875" autoAdjust="0"/>
  </p:normalViewPr>
  <p:slideViewPr>
    <p:cSldViewPr snapToGrid="0" snapToObjects="1">
      <p:cViewPr varScale="1">
        <p:scale>
          <a:sx n="71" d="100"/>
          <a:sy n="71" d="100"/>
        </p:scale>
        <p:origin x="2580" y="72"/>
      </p:cViewPr>
      <p:guideLst>
        <p:guide orient="horz" pos="2160"/>
        <p:guide pos="2880"/>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00" d="100"/>
        <a:sy n="100" d="100"/>
      </p:scale>
      <p:origin x="0" y="0"/>
    </p:cViewPr>
  </p:sorterViewPr>
  <p:notesViewPr>
    <p:cSldViewPr snapToGrid="0" snapToObjects="1">
      <p:cViewPr>
        <p:scale>
          <a:sx n="111" d="100"/>
          <a:sy n="111" d="100"/>
        </p:scale>
        <p:origin x="2598" y="-114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slide" Target="slides/slide23.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slide" Target="slides/slide26.xml"/><Relationship Id="rId47" Type="http://schemas.openxmlformats.org/officeDocument/2006/relationships/slide" Target="slides/slide31.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4.xml"/><Relationship Id="rId29" Type="http://schemas.openxmlformats.org/officeDocument/2006/relationships/slide" Target="slides/slide13.xml"/><Relationship Id="rId41" Type="http://schemas.openxmlformats.org/officeDocument/2006/relationships/slide" Target="slides/slide25.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slide" Target="slides/slide29.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3.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8" Type="http://schemas.openxmlformats.org/officeDocument/2006/relationships/slideMaster" Target="slideMasters/slideMaster8.xml"/><Relationship Id="rId51" Type="http://schemas.openxmlformats.org/officeDocument/2006/relationships/commentAuthors" Target="commentAuthors.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28E3AAAB-A44D-6E43-9A07-033FE2792427}" type="datetimeFigureOut">
              <a:rPr lang="en-US" smtClean="0"/>
              <a:pPr/>
              <a:t>2/7/2018</a:t>
            </a:fld>
            <a:endParaRPr lang="en-US"/>
          </a:p>
        </p:txBody>
      </p:sp>
      <p:sp>
        <p:nvSpPr>
          <p:cNvPr id="4" name="Footer Placeholder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DBBA77F4-4149-1F4B-821F-F4273FEF1AA2}" type="slidenum">
              <a:rPr lang="en-US" smtClean="0"/>
              <a:pPr/>
              <a:t>‹#›</a:t>
            </a:fld>
            <a:endParaRPr lang="en-US"/>
          </a:p>
        </p:txBody>
      </p:sp>
    </p:spTree>
    <p:extLst>
      <p:ext uri="{BB962C8B-B14F-4D97-AF65-F5344CB8AC3E}">
        <p14:creationId xmlns:p14="http://schemas.microsoft.com/office/powerpoint/2010/main" val="87676575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3F8F2A13-31D1-7841-9EC8-3BBDB3FAA3DD}" type="datetimeFigureOut">
              <a:rPr lang="en-US" smtClean="0"/>
              <a:pPr/>
              <a:t>2/7/2018</a:t>
            </a:fld>
            <a:endParaRPr lang="en-US"/>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3CB8527E-38E4-484D-BC47-45A6C9961CD2}" type="slidenum">
              <a:rPr lang="en-US" smtClean="0"/>
              <a:pPr/>
              <a:t>‹#›</a:t>
            </a:fld>
            <a:endParaRPr lang="en-US"/>
          </a:p>
        </p:txBody>
      </p:sp>
    </p:spTree>
    <p:extLst>
      <p:ext uri="{BB962C8B-B14F-4D97-AF65-F5344CB8AC3E}">
        <p14:creationId xmlns:p14="http://schemas.microsoft.com/office/powerpoint/2010/main" val="3664340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Warning</a:t>
            </a:r>
          </a:p>
          <a:p>
            <a:r>
              <a:rPr lang="en-AU" baseline="0" dirty="0" smtClean="0"/>
              <a:t>Aboriginal and Torres Strait Islander viewers are warned that this power point may contain images of deceased persons.</a:t>
            </a:r>
          </a:p>
          <a:p>
            <a:endParaRPr lang="en-AU" baseline="0"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9576759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Freezer</a:t>
            </a:r>
          </a:p>
          <a:p>
            <a:r>
              <a:rPr lang="en-AU" dirty="0" smtClean="0"/>
              <a:t>The</a:t>
            </a:r>
            <a:r>
              <a:rPr lang="en-AU" baseline="0" dirty="0" smtClean="0"/>
              <a:t> freezer stores frozen food, such as meat, vegetables, fruit and bread</a:t>
            </a:r>
          </a:p>
          <a:p>
            <a:endParaRPr lang="en-AU"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AU" baseline="0" dirty="0" smtClean="0"/>
              <a:t>Can you think of other foods that might be in the freezer section?</a:t>
            </a:r>
            <a:endParaRPr lang="en-US"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10</a:t>
            </a:fld>
            <a:endParaRPr lang="en-US"/>
          </a:p>
        </p:txBody>
      </p:sp>
    </p:spTree>
    <p:extLst>
      <p:ext uri="{BB962C8B-B14F-4D97-AF65-F5344CB8AC3E}">
        <p14:creationId xmlns:p14="http://schemas.microsoft.com/office/powerpoint/2010/main" val="1600818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dirty="0" smtClean="0"/>
              <a:t>The shelves store food which doesn’t need to be kept cold. These foods been processed to preserve them or to stop them from spoiling.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AU" baseline="0" dirty="0" smtClean="0"/>
              <a:t>Can you think of other foods that might be in the shelves section?</a:t>
            </a:r>
            <a:endParaRPr lang="en-US"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11</a:t>
            </a:fld>
            <a:endParaRPr lang="en-US"/>
          </a:p>
        </p:txBody>
      </p:sp>
    </p:spTree>
    <p:extLst>
      <p:ext uri="{BB962C8B-B14F-4D97-AF65-F5344CB8AC3E}">
        <p14:creationId xmlns:p14="http://schemas.microsoft.com/office/powerpoint/2010/main" val="918274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smtClean="0">
                <a:solidFill>
                  <a:schemeClr val="tx1"/>
                </a:solidFill>
                <a:effectLst/>
                <a:latin typeface="+mn-lt"/>
                <a:ea typeface="+mn-ea"/>
                <a:cs typeface="+mn-cs"/>
              </a:rPr>
              <a:t>Foods that could give you food poisoning should be kept below 5 degrees Celsius or, for hot food, above 60 degrees Celsius. Low temperatures prevent food poisoning bacteria, which may be present in the food, from multiplying to dangerous levels. High temperatures will kill bacteria and viruses. Because bacteria can grow to unsafe levels between 5 degrees and 60 degrees we call it the </a:t>
            </a:r>
            <a:r>
              <a:rPr lang="en-AU" sz="1200" b="1" kern="1200" dirty="0" smtClean="0">
                <a:solidFill>
                  <a:schemeClr val="tx1"/>
                </a:solidFill>
                <a:effectLst/>
                <a:latin typeface="+mn-lt"/>
                <a:ea typeface="+mn-ea"/>
                <a:cs typeface="+mn-cs"/>
              </a:rPr>
              <a:t>Temperature Danger Zone</a:t>
            </a:r>
            <a:r>
              <a:rPr lang="en-AU"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en-AU"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AU" sz="1200" i="1" kern="1200" dirty="0" smtClean="0">
                <a:solidFill>
                  <a:schemeClr val="tx1"/>
                </a:solidFill>
                <a:effectLst/>
                <a:latin typeface="+mn-lt"/>
                <a:ea typeface="+mn-ea"/>
                <a:cs typeface="+mn-cs"/>
              </a:rPr>
              <a:t>What foods are we more likely to get food poisoning from/ what food is risky?</a:t>
            </a:r>
            <a:endParaRPr lang="en-US"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risky foods which could be potentially hazardous include:</a:t>
            </a:r>
            <a:endParaRPr lang="en-US" sz="1200" kern="1200" dirty="0" smtClean="0">
              <a:solidFill>
                <a:schemeClr val="tx1"/>
              </a:solidFill>
              <a:effectLst/>
              <a:latin typeface="+mn-lt"/>
              <a:ea typeface="+mn-ea"/>
              <a:cs typeface="+mn-cs"/>
            </a:endParaRPr>
          </a:p>
          <a:p>
            <a:pPr lvl="0"/>
            <a:r>
              <a:rPr lang="en-AU" sz="1200" kern="1200" dirty="0" smtClean="0">
                <a:solidFill>
                  <a:schemeClr val="tx1"/>
                </a:solidFill>
                <a:effectLst/>
                <a:latin typeface="+mn-lt"/>
                <a:ea typeface="+mn-ea"/>
                <a:cs typeface="+mn-cs"/>
              </a:rPr>
              <a:t>cooked meats and food containing meat</a:t>
            </a:r>
            <a:endParaRPr lang="en-US" sz="1200" kern="1200" dirty="0" smtClean="0">
              <a:solidFill>
                <a:schemeClr val="tx1"/>
              </a:solidFill>
              <a:effectLst/>
              <a:latin typeface="+mn-lt"/>
              <a:ea typeface="+mn-ea"/>
              <a:cs typeface="+mn-cs"/>
            </a:endParaRPr>
          </a:p>
          <a:p>
            <a:pPr lvl="0"/>
            <a:r>
              <a:rPr lang="en-AU" sz="1200" kern="1200" dirty="0" smtClean="0">
                <a:solidFill>
                  <a:schemeClr val="tx1"/>
                </a:solidFill>
                <a:effectLst/>
                <a:latin typeface="+mn-lt"/>
                <a:ea typeface="+mn-ea"/>
                <a:cs typeface="+mn-cs"/>
              </a:rPr>
              <a:t>dairy products and foods containing dairy products</a:t>
            </a:r>
            <a:endParaRPr lang="en-US" sz="1200" kern="1200" dirty="0" smtClean="0">
              <a:solidFill>
                <a:schemeClr val="tx1"/>
              </a:solidFill>
              <a:effectLst/>
              <a:latin typeface="+mn-lt"/>
              <a:ea typeface="+mn-ea"/>
              <a:cs typeface="+mn-cs"/>
            </a:endParaRPr>
          </a:p>
          <a:p>
            <a:pPr lvl="0"/>
            <a:r>
              <a:rPr lang="en-AU" sz="1200" kern="1200" dirty="0" smtClean="0">
                <a:solidFill>
                  <a:schemeClr val="tx1"/>
                </a:solidFill>
                <a:effectLst/>
                <a:latin typeface="+mn-lt"/>
                <a:ea typeface="+mn-ea"/>
                <a:cs typeface="+mn-cs"/>
              </a:rPr>
              <a:t>seafood (excluding live seafood) and food containing seafood, such as seafood salad, fish cakes, cooked fish or shellfish; </a:t>
            </a:r>
          </a:p>
          <a:p>
            <a:pPr lvl="0"/>
            <a:r>
              <a:rPr lang="en-AU" sz="1200" kern="1200" dirty="0" smtClean="0">
                <a:solidFill>
                  <a:schemeClr val="tx1"/>
                </a:solidFill>
                <a:effectLst/>
                <a:latin typeface="+mn-lt"/>
                <a:ea typeface="+mn-ea"/>
                <a:cs typeface="+mn-cs"/>
              </a:rPr>
              <a:t>prepared fruits and vegetables, such as prepared salads, cooked vegetables, cut melon, sprouted seeds and ready to eat fruit packs;</a:t>
            </a:r>
            <a:endParaRPr lang="en-US" sz="1200" kern="1200" dirty="0" smtClean="0">
              <a:solidFill>
                <a:schemeClr val="tx1"/>
              </a:solidFill>
              <a:effectLst/>
              <a:latin typeface="+mn-lt"/>
              <a:ea typeface="+mn-ea"/>
              <a:cs typeface="+mn-cs"/>
            </a:endParaRPr>
          </a:p>
          <a:p>
            <a:pPr lvl="0"/>
            <a:r>
              <a:rPr lang="en-AU" sz="1200" kern="1200" dirty="0" smtClean="0">
                <a:solidFill>
                  <a:schemeClr val="tx1"/>
                </a:solidFill>
                <a:effectLst/>
                <a:latin typeface="+mn-lt"/>
                <a:ea typeface="+mn-ea"/>
                <a:cs typeface="+mn-cs"/>
              </a:rPr>
              <a:t>cooked rice, pasta dishes and fresh pasta;</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91021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Even at home it is important to store your foods safely</a:t>
            </a:r>
          </a:p>
          <a:p>
            <a:r>
              <a:rPr lang="en-US" sz="1200" b="1" i="0" u="none" strike="noStrike" kern="1200" baseline="0" dirty="0" smtClean="0">
                <a:solidFill>
                  <a:schemeClr val="tx1"/>
                </a:solidFill>
                <a:latin typeface="+mn-lt"/>
                <a:ea typeface="+mn-ea"/>
                <a:cs typeface="+mn-cs"/>
              </a:rPr>
              <a:t>STORING FOOD SAFELY</a:t>
            </a:r>
          </a:p>
          <a:p>
            <a:r>
              <a:rPr lang="en-AU" sz="1200" b="0" i="0" u="none" strike="noStrike" kern="1200" baseline="0" dirty="0" smtClean="0">
                <a:solidFill>
                  <a:schemeClr val="tx1"/>
                </a:solidFill>
                <a:latin typeface="+mn-lt"/>
                <a:ea typeface="+mn-ea"/>
                <a:cs typeface="+mn-cs"/>
              </a:rPr>
              <a:t>• Store meat and fish at the bottom of the fridge, wrapped properly or stored in an airtight </a:t>
            </a:r>
            <a:r>
              <a:rPr lang="en-US" sz="1200" b="0" i="0" u="none" strike="noStrike" kern="1200" baseline="0" dirty="0" smtClean="0">
                <a:solidFill>
                  <a:schemeClr val="tx1"/>
                </a:solidFill>
                <a:latin typeface="+mn-lt"/>
                <a:ea typeface="+mn-ea"/>
                <a:cs typeface="+mn-cs"/>
              </a:rPr>
              <a:t>container.</a:t>
            </a:r>
          </a:p>
          <a:p>
            <a:r>
              <a:rPr lang="en-AU" sz="1200" b="0" i="0" u="none" strike="noStrike" kern="1200" baseline="0" dirty="0" smtClean="0">
                <a:solidFill>
                  <a:schemeClr val="tx1"/>
                </a:solidFill>
                <a:latin typeface="+mn-lt"/>
                <a:ea typeface="+mn-ea"/>
                <a:cs typeface="+mn-cs"/>
              </a:rPr>
              <a:t>• Keep food either below 5C or over 60C to avoid having food in the temperature danger zone.</a:t>
            </a:r>
          </a:p>
          <a:p>
            <a:r>
              <a:rPr lang="en-AU" sz="1200" b="0" i="0" u="none" strike="noStrike" kern="1200" baseline="0" dirty="0" smtClean="0">
                <a:solidFill>
                  <a:schemeClr val="tx1"/>
                </a:solidFill>
                <a:latin typeface="+mn-lt"/>
                <a:ea typeface="+mn-ea"/>
                <a:cs typeface="+mn-cs"/>
              </a:rPr>
              <a:t>• Defrost frozen food in the fridge or microwave not on the bench or in water.</a:t>
            </a:r>
          </a:p>
          <a:p>
            <a:r>
              <a:rPr lang="en-AU" sz="1200" b="0" i="0" u="none" strike="noStrike" kern="1200" baseline="0" dirty="0" smtClean="0">
                <a:solidFill>
                  <a:schemeClr val="tx1"/>
                </a:solidFill>
                <a:latin typeface="+mn-lt"/>
                <a:ea typeface="+mn-ea"/>
                <a:cs typeface="+mn-cs"/>
              </a:rPr>
              <a:t>• Do not use food if it has been left on the bench for over 2 hours.</a:t>
            </a:r>
          </a:p>
          <a:p>
            <a:r>
              <a:rPr lang="en-AU" sz="1200" b="0" i="0" u="none" strike="noStrike" kern="1200" baseline="0" dirty="0" smtClean="0">
                <a:solidFill>
                  <a:schemeClr val="tx1"/>
                </a:solidFill>
                <a:latin typeface="+mn-lt"/>
                <a:ea typeface="+mn-ea"/>
                <a:cs typeface="+mn-cs"/>
              </a:rPr>
              <a:t>• Do not use food past its ‘use by date’.  </a:t>
            </a:r>
          </a:p>
          <a:p>
            <a:pPr algn="l"/>
            <a:r>
              <a:rPr lang="en-US" sz="1400" b="1" i="0" u="none" strike="noStrike" baseline="0" dirty="0" smtClean="0">
                <a:solidFill>
                  <a:srgbClr val="FFFFFF"/>
                </a:solidFill>
                <a:latin typeface="Abraham-Regular" panose="02000500000000000000" pitchFamily="50" charset="0"/>
              </a:rPr>
              <a:t>AFTER COOKING</a:t>
            </a:r>
          </a:p>
          <a:p>
            <a:pPr algn="l"/>
            <a:r>
              <a:rPr lang="en-AU" sz="1200" b="0" i="0" u="none" strike="noStrike" baseline="0" dirty="0" smtClean="0">
                <a:solidFill>
                  <a:srgbClr val="FFFFFF"/>
                </a:solidFill>
                <a:latin typeface="HelveticaNeue"/>
              </a:rPr>
              <a:t>• Allow hot food to cool. Once food has stopped steaming, cover and refrigerate within 1-2 hours of </a:t>
            </a:r>
            <a:r>
              <a:rPr lang="en-US" sz="1200" b="0" i="0" u="none" strike="noStrike" baseline="0" dirty="0" smtClean="0">
                <a:solidFill>
                  <a:srgbClr val="FFFFFF"/>
                </a:solidFill>
                <a:latin typeface="HelveticaNeue"/>
              </a:rPr>
              <a:t>cooking.</a:t>
            </a:r>
          </a:p>
          <a:p>
            <a:pPr algn="l"/>
            <a:r>
              <a:rPr lang="en-AU" sz="1200" b="0" i="0" u="none" strike="noStrike" baseline="0" dirty="0" smtClean="0">
                <a:solidFill>
                  <a:srgbClr val="FFFFFF"/>
                </a:solidFill>
                <a:latin typeface="HelveticaNeue"/>
              </a:rPr>
              <a:t>• If food is left out of the fridge for more than 2 hours, </a:t>
            </a:r>
            <a:r>
              <a:rPr lang="en-US" sz="1200" b="0" i="0" u="none" strike="noStrike" baseline="0" dirty="0" smtClean="0">
                <a:solidFill>
                  <a:srgbClr val="FFFFFF"/>
                </a:solidFill>
                <a:latin typeface="HelveticaNeue"/>
              </a:rPr>
              <a:t>throw it away.</a:t>
            </a:r>
          </a:p>
          <a:p>
            <a:pPr algn="l"/>
            <a:r>
              <a:rPr lang="en-AU" sz="1200" b="0" i="0" u="none" strike="noStrike" baseline="0" dirty="0" smtClean="0">
                <a:solidFill>
                  <a:srgbClr val="FFFFFF"/>
                </a:solidFill>
                <a:latin typeface="HelveticaNeue"/>
              </a:rPr>
              <a:t>• Keep left over food in the fridge for 2-3 days. If not eaten, either freeze or throw away.</a:t>
            </a:r>
          </a:p>
          <a:p>
            <a:pPr algn="l"/>
            <a:r>
              <a:rPr lang="en-US" sz="1400" b="1" i="0" u="none" strike="noStrike" baseline="0" dirty="0" smtClean="0">
                <a:solidFill>
                  <a:srgbClr val="FFFFFF"/>
                </a:solidFill>
                <a:latin typeface="Abraham-Regular" panose="02000500000000000000" pitchFamily="50" charset="0"/>
              </a:rPr>
              <a:t>HIGH RISK FOODS</a:t>
            </a:r>
          </a:p>
          <a:p>
            <a:pPr algn="l"/>
            <a:r>
              <a:rPr lang="en-US" sz="1200" b="0" i="0" u="none" strike="noStrike" baseline="0" dirty="0" smtClean="0">
                <a:solidFill>
                  <a:srgbClr val="FFFFFF"/>
                </a:solidFill>
                <a:latin typeface="HelveticaNeue"/>
              </a:rPr>
              <a:t>Sliced deli meat, poultry (chicken), yoghurt, milk, cheese,</a:t>
            </a:r>
          </a:p>
          <a:p>
            <a:pPr algn="l"/>
            <a:r>
              <a:rPr lang="en-AU" sz="1200" b="0" i="0" u="none" strike="noStrike" baseline="0" dirty="0" smtClean="0">
                <a:solidFill>
                  <a:srgbClr val="FFFFFF"/>
                </a:solidFill>
                <a:latin typeface="HelveticaNeue"/>
              </a:rPr>
              <a:t>cooked rice and pasta, seafood </a:t>
            </a:r>
            <a:r>
              <a:rPr lang="en-US" sz="1200" b="0" i="0" u="none" strike="noStrike" baseline="0" dirty="0" smtClean="0">
                <a:solidFill>
                  <a:srgbClr val="FFFFFF"/>
                </a:solidFill>
                <a:latin typeface="HelveticaNeue"/>
              </a:rPr>
              <a:t>and food containing eggs.</a:t>
            </a:r>
          </a:p>
          <a:p>
            <a:pPr algn="l"/>
            <a:r>
              <a:rPr lang="en-AU" sz="1200" b="0" i="0" u="none" strike="noStrike" baseline="0" dirty="0" smtClean="0">
                <a:solidFill>
                  <a:srgbClr val="FFFFFF"/>
                </a:solidFill>
                <a:latin typeface="HelveticaNeue"/>
              </a:rPr>
              <a:t>These foods need to be stored correctly in the fridge to prevent </a:t>
            </a:r>
            <a:r>
              <a:rPr lang="en-US" sz="1200" b="0" i="0" u="none" strike="noStrike" baseline="0" dirty="0" smtClean="0">
                <a:solidFill>
                  <a:srgbClr val="FFFFFF"/>
                </a:solidFill>
                <a:latin typeface="HelveticaNeue"/>
              </a:rPr>
              <a:t>food poisoning.</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145525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smtClean="0"/>
              <a:t>How do food companies market or advertise unhealthy food?</a:t>
            </a:r>
          </a:p>
          <a:p>
            <a:r>
              <a:rPr lang="en-AU" sz="1200" dirty="0" smtClean="0"/>
              <a:t>How does this influence what foods you choose?</a:t>
            </a:r>
          </a:p>
          <a:p>
            <a:r>
              <a:rPr lang="en-US" dirty="0" smtClean="0"/>
              <a:t>Does this type of marketing influence your decision about what to eat?</a:t>
            </a:r>
          </a:p>
          <a:p>
            <a:endParaRPr lang="en-AU" dirty="0" smtClean="0"/>
          </a:p>
          <a:p>
            <a:r>
              <a:rPr lang="en-AU" dirty="0" smtClean="0"/>
              <a:t>Optional activity (Complete a Y Chart) for students to brainstorm</a:t>
            </a:r>
            <a:r>
              <a:rPr lang="en-AU" baseline="0" dirty="0" smtClean="0"/>
              <a:t> the ideas around this topic. </a:t>
            </a:r>
          </a:p>
          <a:p>
            <a:r>
              <a:rPr lang="en-AU" baseline="0" dirty="0" smtClean="0"/>
              <a:t>What does food advertising ‘look like’, ‘feels like’ and ‘sounds like’</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14</a:t>
            </a:fld>
            <a:endParaRPr lang="en-US"/>
          </a:p>
        </p:txBody>
      </p:sp>
    </p:spTree>
    <p:extLst>
      <p:ext uri="{BB962C8B-B14F-4D97-AF65-F5344CB8AC3E}">
        <p14:creationId xmlns:p14="http://schemas.microsoft.com/office/powerpoint/2010/main" val="2744049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baseline="0" dirty="0" smtClean="0"/>
              <a:t>Run through a simple food label explanation.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AU" sz="1200" dirty="0" smtClean="0"/>
              <a:t>Ingredients are listed in order of quantity (by weight) so try to read the first 3 ingredients of the ingredients list - if any are fat, sugar or salt, then it is generally not a good choice.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AU" baseline="0" dirty="0" smtClean="0"/>
              <a:t>See end for additional resources for label reading</a:t>
            </a:r>
            <a:endParaRPr lang="en-US"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15</a:t>
            </a:fld>
            <a:endParaRPr lang="en-US"/>
          </a:p>
        </p:txBody>
      </p:sp>
    </p:spTree>
    <p:extLst>
      <p:ext uri="{BB962C8B-B14F-4D97-AF65-F5344CB8AC3E}">
        <p14:creationId xmlns:p14="http://schemas.microsoft.com/office/powerpoint/2010/main" val="576207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There are lots of </a:t>
            </a:r>
            <a:r>
              <a:rPr lang="en-AU" baseline="0" dirty="0" smtClean="0"/>
              <a:t>Zombie Food hiding in the store.  </a:t>
            </a:r>
          </a:p>
          <a:p>
            <a:r>
              <a:rPr lang="en-AU" baseline="0" dirty="0" smtClean="0"/>
              <a:t>Zombie Foods are packed with fat, sugar and salt.  We want to avoid eating too many of these foods so we can be super healthy. We can stop the body monsters from sneaking up on us</a:t>
            </a:r>
          </a:p>
          <a:p>
            <a:r>
              <a:rPr lang="en-AU" baseline="0" dirty="0" smtClean="0"/>
              <a:t>Illness, Obesity and Decay</a:t>
            </a:r>
          </a:p>
          <a:p>
            <a:r>
              <a:rPr lang="en-AU" baseline="0" dirty="0" smtClean="0"/>
              <a:t>Illness – When we don’t eat very many fruits and vegetables we don’t have strong body amour, illness can sneak up on us making us sick. For example, Diabetes is an illness that can sneak up on us.</a:t>
            </a:r>
          </a:p>
          <a:p>
            <a:r>
              <a:rPr lang="en-AU" baseline="0" dirty="0" smtClean="0"/>
              <a:t>Obesity – he loves to store fat in our body, so we become an unhealthy weight.</a:t>
            </a:r>
          </a:p>
          <a:p>
            <a:r>
              <a:rPr lang="en-AU" baseline="0" dirty="0" smtClean="0"/>
              <a:t>Decay – loves to rot our teeth.  When we eat lots of sugary foods and drinks decay will rot our teeth.  We also need to brush our teeth twice a day to keep a super healthy smile.</a:t>
            </a:r>
          </a:p>
        </p:txBody>
      </p:sp>
      <p:sp>
        <p:nvSpPr>
          <p:cNvPr id="4" name="Slide Number Placeholder 3"/>
          <p:cNvSpPr>
            <a:spLocks noGrp="1"/>
          </p:cNvSpPr>
          <p:nvPr>
            <p:ph type="sldNum" sz="quarter" idx="10"/>
          </p:nvPr>
        </p:nvSpPr>
        <p:spPr/>
        <p:txBody>
          <a:bodyPr/>
          <a:lstStyle/>
          <a:p>
            <a:fld id="{3CB8527E-38E4-484D-BC47-45A6C9961CD2}"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378167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When fresh foods are not available</a:t>
            </a:r>
            <a:r>
              <a:rPr lang="en-AU" baseline="0" dirty="0" smtClean="0"/>
              <a:t> we can choose preserved foods – such as canned or frozen foods.</a:t>
            </a:r>
          </a:p>
          <a:p>
            <a:r>
              <a:rPr lang="en-AU" baseline="0" dirty="0" smtClean="0"/>
              <a:t>Canned or frozen foods are still healthy to eat. </a:t>
            </a:r>
            <a:r>
              <a:rPr lang="en-AU" dirty="0" smtClean="0"/>
              <a:t>Canning foods seals in their freshness and flavour so they still contain lots of vitamins and minerals. The</a:t>
            </a:r>
            <a:r>
              <a:rPr lang="en-AU" baseline="0" dirty="0" smtClean="0"/>
              <a:t> nutritional value</a:t>
            </a:r>
            <a:r>
              <a:rPr lang="en-AU" dirty="0" smtClean="0"/>
              <a:t> of canned food is very similar to fresh foods.</a:t>
            </a:r>
          </a:p>
          <a:p>
            <a:endParaRPr lang="en-AU" baseline="0" dirty="0" smtClean="0"/>
          </a:p>
          <a:p>
            <a:r>
              <a:rPr lang="en-AU" baseline="0" dirty="0" smtClean="0"/>
              <a:t>Here are some examples of Superhero Foods which have been preserved.</a:t>
            </a:r>
          </a:p>
          <a:p>
            <a:endParaRPr lang="en-AU" baseline="0"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17</a:t>
            </a:fld>
            <a:endParaRPr lang="en-US"/>
          </a:p>
        </p:txBody>
      </p:sp>
    </p:spTree>
    <p:extLst>
      <p:ext uri="{BB962C8B-B14F-4D97-AF65-F5344CB8AC3E}">
        <p14:creationId xmlns:p14="http://schemas.microsoft.com/office/powerpoint/2010/main" val="2160561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It</a:t>
            </a:r>
            <a:r>
              <a:rPr lang="en-AU" baseline="0" dirty="0" smtClean="0"/>
              <a:t> is a bit like a maze moving around the store.  To help you find the foods you are looking for the supermarkets and stores have similar foods grouped together in the aisles.</a:t>
            </a:r>
          </a:p>
          <a:p>
            <a:r>
              <a:rPr lang="en-AU" baseline="0" dirty="0" smtClean="0"/>
              <a:t>We want to hunt for healthy Superhero Foods – but where are they hiding?</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18</a:t>
            </a:fld>
            <a:endParaRPr lang="en-US"/>
          </a:p>
        </p:txBody>
      </p:sp>
    </p:spTree>
    <p:extLst>
      <p:ext uri="{BB962C8B-B14F-4D97-AF65-F5344CB8AC3E}">
        <p14:creationId xmlns:p14="http://schemas.microsoft.com/office/powerpoint/2010/main" val="22196081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Break students</a:t>
            </a:r>
            <a:r>
              <a:rPr lang="en-AU" baseline="0" dirty="0" smtClean="0"/>
              <a:t> into small groups.  Give each group an activity sheet with Superhero/Everyday/Food pictures. Working together ask them to cut out the foods then sort the foods into the areas they can be found within the store. Include pictures of Zombie Foods. Circle the Zombie Foods with red marker.</a:t>
            </a:r>
          </a:p>
          <a:p>
            <a:endParaRPr lang="en-AU" baseline="0" dirty="0" smtClean="0"/>
          </a:p>
          <a:p>
            <a:r>
              <a:rPr lang="en-AU" baseline="0" dirty="0" smtClean="0"/>
              <a:t>When groups have finished sorting their foods discuss:</a:t>
            </a:r>
          </a:p>
          <a:p>
            <a:r>
              <a:rPr lang="en-AU" baseline="0" dirty="0" smtClean="0"/>
              <a:t>Any foods students were unsure about</a:t>
            </a:r>
          </a:p>
          <a:p>
            <a:r>
              <a:rPr lang="en-AU" baseline="0" dirty="0" smtClean="0"/>
              <a:t>Where do the Zombie Foods like to hide in the store? (Zombie foods can be found everywhere in the store)</a:t>
            </a:r>
          </a:p>
          <a:p>
            <a:r>
              <a:rPr lang="en-AU" baseline="0" dirty="0" smtClean="0"/>
              <a:t>E.g. Shelf - sugary breakfast cereals</a:t>
            </a:r>
          </a:p>
          <a:p>
            <a:r>
              <a:rPr lang="en-AU" baseline="0" dirty="0" smtClean="0"/>
              <a:t>Fridge – sugary drinks</a:t>
            </a:r>
          </a:p>
          <a:p>
            <a:r>
              <a:rPr lang="en-AU" baseline="0" dirty="0" smtClean="0"/>
              <a:t>Freezer – Ice cream</a:t>
            </a:r>
          </a:p>
          <a:p>
            <a:endParaRPr lang="en-AU" baseline="0" dirty="0" smtClean="0"/>
          </a:p>
          <a:p>
            <a:r>
              <a:rPr lang="en-AU" baseline="0" dirty="0" smtClean="0"/>
              <a:t>We need to be smart shoppers to avoid the tempting Zombie Foods because they are packed with fat, salt &amp; sugar.</a:t>
            </a:r>
          </a:p>
          <a:p>
            <a:r>
              <a:rPr lang="en-AU" baseline="0" dirty="0" smtClean="0"/>
              <a:t>Key messages – Choose Superhero Foods</a:t>
            </a:r>
          </a:p>
          <a:p>
            <a:pPr marL="171450" indent="-171450">
              <a:buFontTx/>
              <a:buChar char="-"/>
            </a:pPr>
            <a:r>
              <a:rPr lang="en-AU" baseline="0" dirty="0" smtClean="0"/>
              <a:t>Bush tucker </a:t>
            </a:r>
            <a:r>
              <a:rPr lang="en-AU" baseline="0" dirty="0" smtClean="0"/>
              <a:t>foods can be Superhero Foods</a:t>
            </a:r>
          </a:p>
          <a:p>
            <a:pPr marL="171450" indent="-171450">
              <a:buFontTx/>
              <a:buChar char="-"/>
            </a:pPr>
            <a:r>
              <a:rPr lang="en-AU" baseline="0" dirty="0" smtClean="0"/>
              <a:t>Bush tucker </a:t>
            </a:r>
            <a:r>
              <a:rPr lang="en-AU" baseline="0" dirty="0" smtClean="0"/>
              <a:t>foods are healthy choices in addition to Superhero Foods</a:t>
            </a:r>
          </a:p>
          <a:p>
            <a:r>
              <a:rPr lang="en-AU" dirty="0" smtClean="0"/>
              <a:t>Students can glue or stick the foods onto their</a:t>
            </a:r>
            <a:r>
              <a:rPr lang="en-AU" baseline="0" dirty="0" smtClean="0"/>
              <a:t> sheets and they can be displayed around the classroom.</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19</a:t>
            </a:fld>
            <a:endParaRPr lang="en-US"/>
          </a:p>
        </p:txBody>
      </p:sp>
    </p:spTree>
    <p:extLst>
      <p:ext uri="{BB962C8B-B14F-4D97-AF65-F5344CB8AC3E}">
        <p14:creationId xmlns:p14="http://schemas.microsoft.com/office/powerpoint/2010/main" val="3150316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What is required for this lesson</a:t>
            </a:r>
          </a:p>
          <a:p>
            <a:r>
              <a:rPr lang="en-AU" u="sng" dirty="0" smtClean="0"/>
              <a:t>Thinking/Student Activities</a:t>
            </a:r>
          </a:p>
          <a:p>
            <a:r>
              <a:rPr lang="en-AU" u="none" dirty="0" smtClean="0"/>
              <a:t>Y Chart Activity</a:t>
            </a:r>
            <a:r>
              <a:rPr lang="en-AU" u="none" baseline="0" dirty="0" smtClean="0"/>
              <a:t> </a:t>
            </a:r>
            <a:r>
              <a:rPr lang="en-AU" baseline="0" dirty="0" smtClean="0"/>
              <a:t>(Whole class) – White board, white board markers</a:t>
            </a:r>
          </a:p>
          <a:p>
            <a:r>
              <a:rPr lang="en-AU" baseline="0" dirty="0" smtClean="0"/>
              <a:t>Y Chart Activity (groups) – Paper, pens</a:t>
            </a:r>
          </a:p>
          <a:p>
            <a:r>
              <a:rPr lang="en-AU" baseline="0" dirty="0" smtClean="0"/>
              <a:t>Optional – Food label reading activity – food products such as empty breakfast cereal packets</a:t>
            </a:r>
            <a:endParaRPr lang="en-AU" dirty="0" smtClean="0"/>
          </a:p>
          <a:p>
            <a:r>
              <a:rPr lang="en-AU" u="sng" dirty="0" smtClean="0"/>
              <a:t>Hands on student</a:t>
            </a:r>
            <a:r>
              <a:rPr lang="en-AU" u="sng" baseline="0" dirty="0" smtClean="0"/>
              <a:t> activity</a:t>
            </a:r>
            <a:endParaRPr lang="en-AU" u="sng" dirty="0" smtClean="0"/>
          </a:p>
          <a:p>
            <a:r>
              <a:rPr lang="en-AU" dirty="0" smtClean="0"/>
              <a:t>Activity Sheets  - one per student </a:t>
            </a:r>
            <a:r>
              <a:rPr lang="en-AU" u="sng" dirty="0" smtClean="0"/>
              <a:t>or</a:t>
            </a:r>
            <a:r>
              <a:rPr lang="en-AU" dirty="0" smtClean="0"/>
              <a:t> if working in groups one per group</a:t>
            </a:r>
          </a:p>
          <a:p>
            <a:r>
              <a:rPr lang="en-AU" dirty="0" smtClean="0"/>
              <a:t>Scissors, glue sticks or sticky tape, red marker pen</a:t>
            </a:r>
          </a:p>
          <a:p>
            <a:r>
              <a:rPr lang="en-AU" u="sng" dirty="0" smtClean="0"/>
              <a:t>Cooking</a:t>
            </a:r>
          </a:p>
          <a:p>
            <a:r>
              <a:rPr lang="en-AU" dirty="0" smtClean="0"/>
              <a:t>If cooking recipes, cooking equipment and</a:t>
            </a:r>
            <a:r>
              <a:rPr lang="en-AU" baseline="0" dirty="0" smtClean="0"/>
              <a:t> ingredients – see Superhero Foods HQ website for Cooking lessons, recipes, hand washing and knife skills posters.</a:t>
            </a:r>
            <a:endParaRPr lang="en-US" dirty="0" smtClean="0"/>
          </a:p>
          <a:p>
            <a:r>
              <a:rPr lang="en-AU" u="sng" dirty="0" smtClean="0"/>
              <a:t>Optional Activities</a:t>
            </a:r>
          </a:p>
          <a:p>
            <a:r>
              <a:rPr lang="en-AU" u="none" dirty="0" smtClean="0"/>
              <a:t>Refer</a:t>
            </a:r>
            <a:r>
              <a:rPr lang="en-AU" u="none" baseline="0" dirty="0" smtClean="0"/>
              <a:t> to each optional activity for requirements</a:t>
            </a:r>
            <a:endParaRPr lang="en-AU" u="none"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2</a:t>
            </a:fld>
            <a:endParaRPr lang="en-US"/>
          </a:p>
        </p:txBody>
      </p:sp>
    </p:spTree>
    <p:extLst>
      <p:ext uri="{BB962C8B-B14F-4D97-AF65-F5344CB8AC3E}">
        <p14:creationId xmlns:p14="http://schemas.microsoft.com/office/powerpoint/2010/main" val="37017944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General discussion of the types of </a:t>
            </a:r>
            <a:r>
              <a:rPr lang="en-AU" dirty="0" smtClean="0"/>
              <a:t>bush foods </a:t>
            </a:r>
            <a:r>
              <a:rPr lang="en-AU" dirty="0" smtClean="0"/>
              <a:t>students eat.</a:t>
            </a:r>
          </a:p>
          <a:p>
            <a:r>
              <a:rPr lang="en-AU" dirty="0" smtClean="0"/>
              <a:t>What are the </a:t>
            </a:r>
            <a:r>
              <a:rPr lang="en-AU" dirty="0" smtClean="0"/>
              <a:t>Aboriginal</a:t>
            </a:r>
            <a:r>
              <a:rPr lang="en-AU" baseline="0" dirty="0" smtClean="0"/>
              <a:t> </a:t>
            </a:r>
            <a:r>
              <a:rPr lang="en-AU" baseline="0" dirty="0" smtClean="0"/>
              <a:t>names for these foods?</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20</a:t>
            </a:fld>
            <a:endParaRPr lang="en-US"/>
          </a:p>
        </p:txBody>
      </p:sp>
    </p:spTree>
    <p:extLst>
      <p:ext uri="{BB962C8B-B14F-4D97-AF65-F5344CB8AC3E}">
        <p14:creationId xmlns:p14="http://schemas.microsoft.com/office/powerpoint/2010/main" val="13315108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Give each student a blank AGTHE Plate and ask them to draw picture of the </a:t>
            </a:r>
            <a:r>
              <a:rPr lang="en-AU" dirty="0" smtClean="0"/>
              <a:t>bush</a:t>
            </a:r>
            <a:r>
              <a:rPr lang="en-AU" baseline="0" dirty="0" smtClean="0"/>
              <a:t> </a:t>
            </a:r>
            <a:r>
              <a:rPr lang="en-AU" baseline="0" dirty="0" smtClean="0"/>
              <a:t>foods they like to eat.  Drawing each food within the correct food group.</a:t>
            </a:r>
          </a:p>
          <a:p>
            <a:r>
              <a:rPr lang="en-AU" baseline="0" dirty="0" smtClean="0"/>
              <a:t>See end for blank templates</a:t>
            </a:r>
          </a:p>
        </p:txBody>
      </p:sp>
      <p:sp>
        <p:nvSpPr>
          <p:cNvPr id="4" name="Slide Number Placeholder 3"/>
          <p:cNvSpPr>
            <a:spLocks noGrp="1"/>
          </p:cNvSpPr>
          <p:nvPr>
            <p:ph type="sldNum" sz="quarter" idx="10"/>
          </p:nvPr>
        </p:nvSpPr>
        <p:spPr/>
        <p:txBody>
          <a:bodyPr/>
          <a:lstStyle/>
          <a:p>
            <a:fld id="{3CB8527E-38E4-484D-BC47-45A6C9961CD2}" type="slidenum">
              <a:rPr lang="en-US" smtClean="0"/>
              <a:pPr/>
              <a:t>21</a:t>
            </a:fld>
            <a:endParaRPr lang="en-US"/>
          </a:p>
        </p:txBody>
      </p:sp>
    </p:spTree>
    <p:extLst>
      <p:ext uri="{BB962C8B-B14F-4D97-AF65-F5344CB8AC3E}">
        <p14:creationId xmlns:p14="http://schemas.microsoft.com/office/powerpoint/2010/main" val="22124551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(Closure)</a:t>
            </a:r>
          </a:p>
          <a:p>
            <a:r>
              <a:rPr lang="en-AU" baseline="0" dirty="0" smtClean="0"/>
              <a:t>Summary of points of lesson</a:t>
            </a:r>
          </a:p>
          <a:p>
            <a:pPr marL="171450" indent="-171450">
              <a:buFont typeface="Arial" panose="020B0604020202020204" pitchFamily="34" charset="0"/>
              <a:buChar char="•"/>
            </a:pPr>
            <a:r>
              <a:rPr lang="en-AU" baseline="0" dirty="0" smtClean="0"/>
              <a:t>Healthy food can be found in lots of places in our community</a:t>
            </a:r>
          </a:p>
          <a:p>
            <a:pPr marL="171450" indent="-171450">
              <a:buFont typeface="Arial" panose="020B0604020202020204" pitchFamily="34" charset="0"/>
              <a:buChar char="•"/>
            </a:pPr>
            <a:r>
              <a:rPr lang="en-AU" baseline="0" dirty="0" smtClean="0"/>
              <a:t>The local store has lots of Superhero Foods which can be found on the shelf, in the fridge and in the freezer</a:t>
            </a:r>
          </a:p>
          <a:p>
            <a:pPr marL="171450" indent="-171450">
              <a:buFont typeface="Arial" panose="020B0604020202020204" pitchFamily="34" charset="0"/>
              <a:buChar char="•"/>
            </a:pPr>
            <a:r>
              <a:rPr lang="en-AU" baseline="0" dirty="0" smtClean="0"/>
              <a:t>Tinned foods and frozen foods are healthy alternatives to fresh foods</a:t>
            </a:r>
          </a:p>
          <a:p>
            <a:pPr marL="171450" indent="-171450">
              <a:buFont typeface="Arial" panose="020B0604020202020204" pitchFamily="34" charset="0"/>
              <a:buChar char="•"/>
            </a:pPr>
            <a:r>
              <a:rPr lang="en-AU" baseline="0" dirty="0" smtClean="0"/>
              <a:t>Zombie foods are packed with sugar, salt and fat</a:t>
            </a:r>
          </a:p>
          <a:p>
            <a:pPr marL="171450" indent="-171450">
              <a:buFont typeface="Arial" panose="020B0604020202020204" pitchFamily="34" charset="0"/>
              <a:buChar char="•"/>
            </a:pPr>
            <a:r>
              <a:rPr lang="en-AU" baseline="0" dirty="0" smtClean="0"/>
              <a:t>We need to store food correctly to avoid getting sick</a:t>
            </a:r>
          </a:p>
          <a:p>
            <a:pPr marL="171450" indent="-171450">
              <a:buFont typeface="Arial" panose="020B0604020202020204" pitchFamily="34" charset="0"/>
              <a:buChar char="•"/>
            </a:pPr>
            <a:r>
              <a:rPr lang="en-AU" baseline="0" dirty="0" smtClean="0"/>
              <a:t>Danger Zone – 5-60 degrees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Reading food labels helps us choose Superhero Foods</a:t>
            </a:r>
          </a:p>
          <a:p>
            <a:pPr marL="171450" indent="-171450">
              <a:buFont typeface="Arial" panose="020B0604020202020204" pitchFamily="34" charset="0"/>
              <a:buChar char="•"/>
            </a:pPr>
            <a:r>
              <a:rPr lang="en-AU" baseline="0" dirty="0" smtClean="0"/>
              <a:t>Food manufacturers use lots of ways to advertise and market their products to encourage us to buy them</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Bush foods </a:t>
            </a:r>
            <a:r>
              <a:rPr lang="en-AU" baseline="0" dirty="0" smtClean="0"/>
              <a:t>are healthy choices</a:t>
            </a:r>
          </a:p>
          <a:p>
            <a:pPr marL="171450" indent="-171450">
              <a:buFont typeface="Arial" panose="020B0604020202020204" pitchFamily="34" charset="0"/>
              <a:buChar char="•"/>
            </a:pPr>
            <a:endParaRPr lang="en-AU" baseline="0" dirty="0" smtClean="0"/>
          </a:p>
          <a:p>
            <a:pPr algn="l"/>
            <a:r>
              <a:rPr lang="en-AU" baseline="0" dirty="0" smtClean="0"/>
              <a:t>Remember - </a:t>
            </a:r>
            <a:r>
              <a:rPr lang="en-AU" sz="1200" dirty="0" smtClean="0"/>
              <a:t>Choosing healthy foods gives us a strong mind and healthy body.</a:t>
            </a:r>
          </a:p>
          <a:p>
            <a:pPr algn="l"/>
            <a:r>
              <a:rPr lang="en-AU" sz="1200" dirty="0" smtClean="0"/>
              <a:t>When we are healthy we are able to so everything we want to do in life. </a:t>
            </a:r>
          </a:p>
          <a:p>
            <a:pPr marL="0" indent="0">
              <a:buFont typeface="Arial" panose="020B0604020202020204" pitchFamily="34" charset="0"/>
              <a:buNone/>
            </a:pPr>
            <a:endParaRPr lang="en-AU" baseline="0" dirty="0" smtClean="0"/>
          </a:p>
          <a:p>
            <a:endParaRPr lang="en-AU" baseline="0" dirty="0" smtClean="0"/>
          </a:p>
          <a:p>
            <a:r>
              <a:rPr lang="en-AU" baseline="0" dirty="0" smtClean="0"/>
              <a:t>Students summarize what they have learned</a:t>
            </a:r>
          </a:p>
          <a:p>
            <a:r>
              <a:rPr lang="en-AU" baseline="0" dirty="0" smtClean="0"/>
              <a:t>Summarize why lesson is important</a:t>
            </a:r>
          </a:p>
          <a:p>
            <a:r>
              <a:rPr lang="en-AU" baseline="0" dirty="0" smtClean="0"/>
              <a:t>Connect to future learning</a:t>
            </a:r>
          </a:p>
        </p:txBody>
      </p:sp>
      <p:sp>
        <p:nvSpPr>
          <p:cNvPr id="4" name="Slide Number Placeholder 3"/>
          <p:cNvSpPr>
            <a:spLocks noGrp="1"/>
          </p:cNvSpPr>
          <p:nvPr>
            <p:ph type="sldNum" sz="quarter" idx="10"/>
          </p:nvPr>
        </p:nvSpPr>
        <p:spPr/>
        <p:txBody>
          <a:bodyPr/>
          <a:lstStyle/>
          <a:p>
            <a:fld id="{3CB8527E-38E4-484D-BC47-45A6C9961CD2}" type="slidenum">
              <a:rPr lang="en-US" smtClean="0"/>
              <a:pPr/>
              <a:t>22</a:t>
            </a:fld>
            <a:endParaRPr lang="en-US"/>
          </a:p>
        </p:txBody>
      </p:sp>
    </p:spTree>
    <p:extLst>
      <p:ext uri="{BB962C8B-B14F-4D97-AF65-F5344CB8AC3E}">
        <p14:creationId xmlns:p14="http://schemas.microsoft.com/office/powerpoint/2010/main" val="40715532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Give each student a piece of paper and ask</a:t>
            </a:r>
            <a:r>
              <a:rPr lang="en-AU" baseline="0" dirty="0" smtClean="0"/>
              <a:t> them to draw a map of their community, using the above as a guide. </a:t>
            </a:r>
          </a:p>
          <a:p>
            <a:endParaRPr lang="en-AU" baseline="0" dirty="0" smtClean="0"/>
          </a:p>
          <a:p>
            <a:r>
              <a:rPr lang="en-AU" baseline="0" dirty="0" smtClean="0"/>
              <a:t>Ask the students to think about where the healthy food (including traditional food sources) can be found e.g. store, school breakfast club, school canteen, home, traditional food sources (lake, river, ocean, bush, fruit trees </a:t>
            </a:r>
            <a:r>
              <a:rPr lang="en-AU" baseline="0" dirty="0" err="1" smtClean="0"/>
              <a:t>etc</a:t>
            </a:r>
            <a:r>
              <a:rPr lang="en-AU" baseline="0" dirty="0" smtClean="0"/>
              <a:t>). </a:t>
            </a:r>
          </a:p>
          <a:p>
            <a:endParaRPr lang="en-AU" baseline="0" dirty="0" smtClean="0"/>
          </a:p>
          <a:p>
            <a:r>
              <a:rPr lang="en-AU" baseline="0" dirty="0" smtClean="0"/>
              <a:t>Draw and label the map – keep as a display in the classroom</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23</a:t>
            </a:fld>
            <a:endParaRPr lang="en-US"/>
          </a:p>
        </p:txBody>
      </p:sp>
    </p:spTree>
    <p:extLst>
      <p:ext uri="{BB962C8B-B14F-4D97-AF65-F5344CB8AC3E}">
        <p14:creationId xmlns:p14="http://schemas.microsoft.com/office/powerpoint/2010/main" val="23293606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Explore the local environment with someone who has local bush tucker knowledge and go on a hunt for local bush tucker foods.  </a:t>
            </a:r>
          </a:p>
          <a:p>
            <a:r>
              <a:rPr lang="en-AU" baseline="0" dirty="0" smtClean="0"/>
              <a:t>Cultural awareness – local language names for foods.</a:t>
            </a:r>
          </a:p>
          <a:p>
            <a:r>
              <a:rPr lang="en-AU" baseline="0" dirty="0" smtClean="0"/>
              <a:t>Seasons – what season is it?  What are the changes in the environment and animals at this time of year?</a:t>
            </a:r>
          </a:p>
          <a:p>
            <a:endParaRPr lang="en-AU" baseline="0"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24</a:t>
            </a:fld>
            <a:endParaRPr lang="en-US"/>
          </a:p>
        </p:txBody>
      </p:sp>
    </p:spTree>
    <p:extLst>
      <p:ext uri="{BB962C8B-B14F-4D97-AF65-F5344CB8AC3E}">
        <p14:creationId xmlns:p14="http://schemas.microsoft.com/office/powerpoint/2010/main" val="22870942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Design a recipe incorporating a bush food. This may be achieved by modifying an existing recipe to incorporate a bush food. Procedural writing.</a:t>
            </a:r>
          </a:p>
          <a:p>
            <a:r>
              <a:rPr lang="en-AU" baseline="0" dirty="0" smtClean="0"/>
              <a:t>Investigate – the which bush food will be used and what are the properties of the ingredient</a:t>
            </a:r>
          </a:p>
          <a:p>
            <a:pPr marL="0" marR="0" lvl="0" indent="0" algn="l" defTabSz="457200" rtl="0" eaLnBrk="1" fontAlgn="auto" latinLnBrk="0" hangingPunct="1">
              <a:lnSpc>
                <a:spcPct val="100000"/>
              </a:lnSpc>
              <a:spcBef>
                <a:spcPts val="0"/>
              </a:spcBef>
              <a:spcAft>
                <a:spcPts val="0"/>
              </a:spcAft>
              <a:buClrTx/>
              <a:buSzTx/>
              <a:buFontTx/>
              <a:buNone/>
              <a:tabLst/>
              <a:defRPr/>
            </a:pPr>
            <a:r>
              <a:rPr lang="en-AU" baseline="0" dirty="0" smtClean="0"/>
              <a:t>Generate – a recipe plan/design through a visual representation of the equipment and ingredients required and steps involved. Create a unique name for the recipe.</a:t>
            </a:r>
          </a:p>
          <a:p>
            <a:r>
              <a:rPr lang="en-AU" baseline="0" dirty="0" smtClean="0"/>
              <a:t>Produce – the recipe during a cooking session</a:t>
            </a:r>
          </a:p>
          <a:p>
            <a:r>
              <a:rPr lang="en-AU" baseline="0" dirty="0" smtClean="0"/>
              <a:t>Evaluate – rate the recipe based on a number of criteria e.g. taste, look, smell, </a:t>
            </a:r>
          </a:p>
          <a:p>
            <a:endParaRPr lang="en-AU" baseline="0" dirty="0" smtClean="0"/>
          </a:p>
          <a:p>
            <a:r>
              <a:rPr lang="en-AU" baseline="0" dirty="0" smtClean="0"/>
              <a:t>This activity incorporates Design and Technology processes and production skills</a:t>
            </a:r>
          </a:p>
          <a:p>
            <a:r>
              <a:rPr lang="en-AU" sz="1200" b="0" i="0" kern="1200" dirty="0" smtClean="0">
                <a:solidFill>
                  <a:schemeClr val="tx1"/>
                </a:solidFill>
                <a:effectLst/>
                <a:latin typeface="+mn-lt"/>
                <a:ea typeface="+mn-ea"/>
                <a:cs typeface="+mn-cs"/>
              </a:rPr>
              <a:t>Critique needs or opportunities for designing, and investigate materials, components, tools, equipment and processes to achieve intended designed solutions </a:t>
            </a:r>
            <a:endParaRPr lang="en-AU" baseline="0"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25</a:t>
            </a:fld>
            <a:endParaRPr lang="en-US"/>
          </a:p>
        </p:txBody>
      </p:sp>
    </p:spTree>
    <p:extLst>
      <p:ext uri="{BB962C8B-B14F-4D97-AF65-F5344CB8AC3E}">
        <p14:creationId xmlns:p14="http://schemas.microsoft.com/office/powerpoint/2010/main" val="30781193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Play the Superhero Food Bingo game.  Students need to correctly identify where in the store they can find the food.</a:t>
            </a:r>
          </a:p>
          <a:p>
            <a:r>
              <a:rPr lang="en-AU" baseline="0" dirty="0" smtClean="0"/>
              <a:t>E.G. Mighty Milk – Fridge, shelf (UHT Milk)</a:t>
            </a:r>
          </a:p>
          <a:p>
            <a:r>
              <a:rPr lang="en-AU" baseline="0" dirty="0" smtClean="0"/>
              <a:t>Arty Carrot – fridge, fresh food section</a:t>
            </a:r>
          </a:p>
          <a:p>
            <a:r>
              <a:rPr lang="en-AU" baseline="0" dirty="0" smtClean="0"/>
              <a:t>This game can be played with students from a number of levels.</a:t>
            </a:r>
          </a:p>
          <a:p>
            <a:r>
              <a:rPr lang="en-AU" baseline="0" dirty="0" smtClean="0"/>
              <a:t>Bingo Game template can be down loaded from www.superherofoodshq.org.au in “Other Resources” section.</a:t>
            </a:r>
          </a:p>
          <a:p>
            <a:endParaRPr lang="en-AU" baseline="0"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26</a:t>
            </a:fld>
            <a:endParaRPr lang="en-US"/>
          </a:p>
        </p:txBody>
      </p:sp>
    </p:spTree>
    <p:extLst>
      <p:ext uri="{BB962C8B-B14F-4D97-AF65-F5344CB8AC3E}">
        <p14:creationId xmlns:p14="http://schemas.microsoft.com/office/powerpoint/2010/main" val="5412673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Now lets do some cooking using foods Superhero Foods which can be found in your community store.</a:t>
            </a:r>
          </a:p>
          <a:p>
            <a:r>
              <a:rPr lang="en-AU" dirty="0" smtClean="0"/>
              <a:t>Suggested recipes:</a:t>
            </a:r>
          </a:p>
          <a:p>
            <a:endParaRPr lang="en-AU"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27</a:t>
            </a:fld>
            <a:endParaRPr lang="en-US"/>
          </a:p>
        </p:txBody>
      </p:sp>
    </p:spTree>
    <p:extLst>
      <p:ext uri="{BB962C8B-B14F-4D97-AF65-F5344CB8AC3E}">
        <p14:creationId xmlns:p14="http://schemas.microsoft.com/office/powerpoint/2010/main" val="3367770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Assessment Year 3 -6</a:t>
            </a:r>
          </a:p>
          <a:p>
            <a:r>
              <a:rPr lang="en-AU" dirty="0" smtClean="0"/>
              <a:t>Suggested</a:t>
            </a:r>
            <a:r>
              <a:rPr lang="en-AU" baseline="0" dirty="0" smtClean="0"/>
              <a:t> assessment questions:</a:t>
            </a:r>
          </a:p>
          <a:p>
            <a:pPr marL="171450" indent="-171450">
              <a:buFont typeface="Arial" panose="020B0604020202020204" pitchFamily="34" charset="0"/>
              <a:buChar char="•"/>
            </a:pPr>
            <a:r>
              <a:rPr lang="en-AU" baseline="0" dirty="0" smtClean="0"/>
              <a:t> List 5 food groups and give 3 examples of foods which belong in each group</a:t>
            </a:r>
          </a:p>
          <a:p>
            <a:pPr marL="171450" indent="-171450">
              <a:buFont typeface="Arial" panose="020B0604020202020204" pitchFamily="34" charset="0"/>
              <a:buChar char="•"/>
            </a:pPr>
            <a:r>
              <a:rPr lang="en-AU" baseline="0" dirty="0" smtClean="0"/>
              <a:t> Name the 3 things that Zombie foods have in them which make them unhealthy to eat</a:t>
            </a:r>
          </a:p>
          <a:p>
            <a:pPr marL="171450" indent="-171450">
              <a:buFont typeface="Arial" panose="020B0604020202020204" pitchFamily="34" charset="0"/>
              <a:buChar char="•"/>
            </a:pPr>
            <a:r>
              <a:rPr lang="en-AU" baseline="0" dirty="0" smtClean="0"/>
              <a:t> Name 3 </a:t>
            </a:r>
            <a:r>
              <a:rPr lang="en-AU" baseline="0" dirty="0" smtClean="0"/>
              <a:t>bush foods </a:t>
            </a:r>
            <a:r>
              <a:rPr lang="en-AU" baseline="0" dirty="0" smtClean="0"/>
              <a:t>and name which food group they belong to</a:t>
            </a:r>
          </a:p>
          <a:p>
            <a:pPr marL="171450" indent="-171450">
              <a:buFont typeface="Arial" panose="020B0604020202020204" pitchFamily="34" charset="0"/>
              <a:buChar char="•"/>
            </a:pPr>
            <a:r>
              <a:rPr lang="en-AU" baseline="0" dirty="0" smtClean="0"/>
              <a:t> Name 3 ways we can preserve foods</a:t>
            </a:r>
          </a:p>
          <a:p>
            <a:pPr marL="171450" indent="-171450">
              <a:buFont typeface="Arial" panose="020B0604020202020204" pitchFamily="34" charset="0"/>
              <a:buChar char="•"/>
            </a:pPr>
            <a:r>
              <a:rPr lang="en-AU" baseline="0" dirty="0" smtClean="0"/>
              <a:t> Identify three Superhero Foods and where they are found in your local store.</a:t>
            </a:r>
          </a:p>
          <a:p>
            <a:pPr marL="171450" indent="-171450">
              <a:buFont typeface="Arial" panose="020B0604020202020204" pitchFamily="34" charset="0"/>
              <a:buChar char="•"/>
            </a:pPr>
            <a:r>
              <a:rPr lang="en-AU" baseline="0" dirty="0" smtClean="0"/>
              <a:t>What is the Danger Zone for food?  Name three foods which may be more at risk for food poisoning.</a:t>
            </a:r>
          </a:p>
          <a:p>
            <a:pPr marL="171450" indent="-171450">
              <a:buFont typeface="Arial" panose="020B0604020202020204" pitchFamily="34" charset="0"/>
              <a:buChar char="•"/>
            </a:pPr>
            <a:r>
              <a:rPr lang="en-AU" baseline="0" dirty="0" smtClean="0"/>
              <a:t> Design your own recipe which incorporates </a:t>
            </a:r>
            <a:r>
              <a:rPr lang="en-AU" baseline="0" dirty="0" smtClean="0"/>
              <a:t>bush tucker </a:t>
            </a:r>
            <a:r>
              <a:rPr lang="en-AU" baseline="0" dirty="0" smtClean="0"/>
              <a:t>– or modify a Foodbank recipe to include </a:t>
            </a:r>
            <a:r>
              <a:rPr lang="en-AU" baseline="0" dirty="0" smtClean="0"/>
              <a:t>a bush </a:t>
            </a:r>
            <a:r>
              <a:rPr lang="en-AU" baseline="0" dirty="0" smtClean="0"/>
              <a:t>food ingredient</a:t>
            </a:r>
          </a:p>
          <a:p>
            <a:pPr marL="171450" indent="-171450">
              <a:buFont typeface="Arial" panose="020B0604020202020204" pitchFamily="34" charset="0"/>
              <a:buChar char="•"/>
            </a:pPr>
            <a:r>
              <a:rPr lang="en-AU" baseline="0" dirty="0" smtClean="0"/>
              <a:t> Design your own meal incorporating a range of foods from the Australian Guide to Healthy Eating. Include a  number of fresh/frozen/pantry items</a:t>
            </a:r>
          </a:p>
          <a:p>
            <a:pPr marL="628650" lvl="1"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AU"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28</a:t>
            </a:fld>
            <a:endParaRPr lang="en-US"/>
          </a:p>
        </p:txBody>
      </p:sp>
    </p:spTree>
    <p:extLst>
      <p:ext uri="{BB962C8B-B14F-4D97-AF65-F5344CB8AC3E}">
        <p14:creationId xmlns:p14="http://schemas.microsoft.com/office/powerpoint/2010/main" val="4650926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29</a:t>
            </a:fld>
            <a:endParaRPr lang="en-US"/>
          </a:p>
        </p:txBody>
      </p:sp>
    </p:spTree>
    <p:extLst>
      <p:ext uri="{BB962C8B-B14F-4D97-AF65-F5344CB8AC3E}">
        <p14:creationId xmlns:p14="http://schemas.microsoft.com/office/powerpoint/2010/main" val="1197324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0" baseline="0" dirty="0" smtClean="0"/>
              <a:t>(Set) Has anyone been hunting before?</a:t>
            </a:r>
          </a:p>
          <a:p>
            <a:r>
              <a:rPr lang="en-AU" b="0" baseline="0" dirty="0" smtClean="0"/>
              <a:t>Would anyone like to share with the class? What did you find?</a:t>
            </a:r>
          </a:p>
          <a:p>
            <a:endParaRPr lang="en-AU" b="0" baseline="0" dirty="0" smtClean="0"/>
          </a:p>
          <a:p>
            <a:r>
              <a:rPr lang="en-AU" b="0" baseline="0" dirty="0" smtClean="0"/>
              <a:t>Option to play </a:t>
            </a:r>
            <a:r>
              <a:rPr lang="en-AU" b="0" baseline="0" dirty="0" err="1" smtClean="0"/>
              <a:t>Youtube</a:t>
            </a:r>
            <a:r>
              <a:rPr lang="en-AU" b="0" baseline="0" dirty="0" smtClean="0"/>
              <a:t> Video – see end for options</a:t>
            </a:r>
            <a:endParaRPr lang="en-AU" dirty="0" smtClean="0"/>
          </a:p>
          <a:p>
            <a:endParaRPr lang="en-AU"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3</a:t>
            </a:fld>
            <a:endParaRPr lang="en-US"/>
          </a:p>
        </p:txBody>
      </p:sp>
    </p:spTree>
    <p:extLst>
      <p:ext uri="{BB962C8B-B14F-4D97-AF65-F5344CB8AC3E}">
        <p14:creationId xmlns:p14="http://schemas.microsoft.com/office/powerpoint/2010/main" val="1819842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AU"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30</a:t>
            </a:fld>
            <a:endParaRPr lang="en-US"/>
          </a:p>
        </p:txBody>
      </p:sp>
    </p:spTree>
    <p:extLst>
      <p:ext uri="{BB962C8B-B14F-4D97-AF65-F5344CB8AC3E}">
        <p14:creationId xmlns:p14="http://schemas.microsoft.com/office/powerpoint/2010/main" val="12988890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0" baseline="0" dirty="0" smtClean="0"/>
              <a:t>Have you ever been on a hunt?</a:t>
            </a:r>
          </a:p>
          <a:p>
            <a:r>
              <a:rPr lang="en-AU" b="0" baseline="0" dirty="0" smtClean="0"/>
              <a:t>Would anyone like to share with the class?</a:t>
            </a:r>
          </a:p>
          <a:p>
            <a:r>
              <a:rPr lang="en-AU" b="0" baseline="0" dirty="0" smtClean="0"/>
              <a:t>Option to play </a:t>
            </a:r>
            <a:r>
              <a:rPr lang="en-AU" b="0" baseline="0" dirty="0" err="1" smtClean="0"/>
              <a:t>Youtube</a:t>
            </a:r>
            <a:r>
              <a:rPr lang="en-AU" b="0" baseline="0" dirty="0" smtClean="0"/>
              <a:t> Video</a:t>
            </a:r>
            <a:endParaRPr lang="en-AU" dirty="0" smtClean="0"/>
          </a:p>
          <a:p>
            <a:endParaRPr lang="en-AU"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31</a:t>
            </a:fld>
            <a:endParaRPr lang="en-US"/>
          </a:p>
        </p:txBody>
      </p:sp>
    </p:spTree>
    <p:extLst>
      <p:ext uri="{BB962C8B-B14F-4D97-AF65-F5344CB8AC3E}">
        <p14:creationId xmlns:p14="http://schemas.microsoft.com/office/powerpoint/2010/main" val="11743666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b="0" baseline="0" dirty="0" smtClean="0"/>
              <a:t>Option to play </a:t>
            </a:r>
            <a:r>
              <a:rPr lang="en-AU" b="0" baseline="0" dirty="0" err="1" smtClean="0"/>
              <a:t>Youtube</a:t>
            </a:r>
            <a:r>
              <a:rPr lang="en-AU" b="0" baseline="0" dirty="0" smtClean="0"/>
              <a:t> Video – </a:t>
            </a:r>
            <a:r>
              <a:rPr lang="en-AU" sz="1200" b="0" i="0" kern="1200" dirty="0" smtClean="0">
                <a:solidFill>
                  <a:schemeClr val="tx1"/>
                </a:solidFill>
                <a:effectLst/>
                <a:latin typeface="+mn-lt"/>
                <a:ea typeface="+mn-ea"/>
                <a:cs typeface="+mn-cs"/>
              </a:rPr>
              <a:t>Living Well - </a:t>
            </a:r>
            <a:r>
              <a:rPr lang="en-AU" sz="1200" b="0" i="0" kern="1200" dirty="0" err="1" smtClean="0">
                <a:solidFill>
                  <a:schemeClr val="tx1"/>
                </a:solidFill>
                <a:effectLst/>
                <a:latin typeface="+mn-lt"/>
                <a:ea typeface="+mn-ea"/>
                <a:cs typeface="+mn-cs"/>
              </a:rPr>
              <a:t>Bidyadanga</a:t>
            </a:r>
            <a:r>
              <a:rPr lang="en-AU" sz="1200" b="0" i="0" kern="1200" dirty="0" smtClean="0">
                <a:solidFill>
                  <a:schemeClr val="tx1"/>
                </a:solidFill>
                <a:effectLst/>
                <a:latin typeface="+mn-lt"/>
                <a:ea typeface="+mn-ea"/>
                <a:cs typeface="+mn-cs"/>
              </a:rPr>
              <a:t>, WA (Deadly TV)</a:t>
            </a:r>
          </a:p>
          <a:p>
            <a:endParaRPr lang="en-AU" dirty="0" smtClean="0"/>
          </a:p>
          <a:p>
            <a:endParaRPr lang="en-AU"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32</a:t>
            </a:fld>
            <a:endParaRPr lang="en-US"/>
          </a:p>
        </p:txBody>
      </p:sp>
    </p:spTree>
    <p:extLst>
      <p:ext uri="{BB962C8B-B14F-4D97-AF65-F5344CB8AC3E}">
        <p14:creationId xmlns:p14="http://schemas.microsoft.com/office/powerpoint/2010/main" val="1742852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(Objective)</a:t>
            </a:r>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224772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Begin this activity by asking students to think silently about the</a:t>
            </a:r>
            <a:r>
              <a:rPr lang="en-AU" baseline="0" dirty="0" smtClean="0"/>
              <a:t> question.</a:t>
            </a:r>
          </a:p>
          <a:p>
            <a:r>
              <a:rPr lang="en-AU" baseline="0" dirty="0" smtClean="0"/>
              <a:t>Individuals pair up to exchange thoughts</a:t>
            </a:r>
          </a:p>
          <a:p>
            <a:r>
              <a:rPr lang="en-AU" baseline="0" dirty="0" smtClean="0"/>
              <a:t>Pairs share their responses with other pairs, other teams or the entire group</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749953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smtClean="0"/>
              <a:t>To start, lets look at the</a:t>
            </a:r>
            <a:r>
              <a:rPr lang="en-AU" baseline="0" dirty="0" smtClean="0"/>
              <a:t> different types of f</a:t>
            </a:r>
            <a:r>
              <a:rPr lang="en-AU" dirty="0" smtClean="0"/>
              <a:t>oods  we need to eat</a:t>
            </a:r>
            <a:r>
              <a:rPr lang="en-AU" baseline="0" dirty="0" smtClean="0"/>
              <a:t> to be healthy?</a:t>
            </a:r>
            <a:endParaRPr lang="en-AU" dirty="0" smtClean="0"/>
          </a:p>
          <a:p>
            <a:r>
              <a:rPr lang="en-AU" dirty="0" smtClean="0"/>
              <a:t>Sometimes we need to hunt out these healthy foods. (Group discussion about the foods on the AGTHE plate)</a:t>
            </a:r>
          </a:p>
          <a:p>
            <a:endParaRPr lang="en-AU" dirty="0" smtClean="0"/>
          </a:p>
          <a:p>
            <a:r>
              <a:rPr lang="en-AU" dirty="0" smtClean="0"/>
              <a:t>Overview of the Australian Guide to Healthy Eating</a:t>
            </a:r>
          </a:p>
          <a:p>
            <a:r>
              <a:rPr lang="en-AU" b="1" dirty="0" smtClean="0"/>
              <a:t>Vegetables and legumes/beans </a:t>
            </a:r>
            <a:r>
              <a:rPr lang="en-AU" dirty="0" smtClean="0"/>
              <a:t>– packed</a:t>
            </a:r>
            <a:r>
              <a:rPr lang="en-AU" baseline="0" dirty="0" smtClean="0"/>
              <a:t> with vitamins and minerals which protect us – give us body armour and helps us to fight illness</a:t>
            </a:r>
            <a:endParaRPr lang="en-AU" dirty="0" smtClean="0"/>
          </a:p>
          <a:p>
            <a:r>
              <a:rPr lang="en-AU" b="1" dirty="0" smtClean="0"/>
              <a:t>Fruit</a:t>
            </a:r>
            <a:r>
              <a:rPr lang="en-AU" dirty="0" smtClean="0"/>
              <a:t> - packed</a:t>
            </a:r>
            <a:r>
              <a:rPr lang="en-AU" baseline="0" dirty="0" smtClean="0"/>
              <a:t> with vitamins and minerals which protect us – give us body armour and helps us to fight illness</a:t>
            </a:r>
          </a:p>
          <a:p>
            <a:r>
              <a:rPr lang="en-AU" i="1" baseline="0" dirty="0" smtClean="0"/>
              <a:t>We want to Eat like a Rainbow – eat lots of different colours of fruits and vegetables</a:t>
            </a:r>
            <a:endParaRPr lang="en-AU" i="1" dirty="0" smtClean="0"/>
          </a:p>
          <a:p>
            <a:r>
              <a:rPr lang="en-AU" b="1" dirty="0" smtClean="0"/>
              <a:t>Milk,</a:t>
            </a:r>
            <a:r>
              <a:rPr lang="en-AU" b="1" baseline="0" dirty="0" smtClean="0"/>
              <a:t> yoghurt and cheese </a:t>
            </a:r>
            <a:r>
              <a:rPr lang="en-AU" baseline="0" dirty="0" smtClean="0"/>
              <a:t>– give us strong bones and teeth they are packed with calcium</a:t>
            </a:r>
          </a:p>
          <a:p>
            <a:r>
              <a:rPr lang="en-AU" b="1" baseline="0" dirty="0" smtClean="0"/>
              <a:t>Lean meat and poultry, fish, eggs, nuts and seeds, tofu</a:t>
            </a:r>
            <a:r>
              <a:rPr lang="en-AU" b="0" baseline="0" dirty="0" smtClean="0"/>
              <a:t> – build our muscles, red meat contains iron which keeps our blood strong</a:t>
            </a:r>
            <a:endParaRPr lang="en-AU" b="1" baseline="0" dirty="0" smtClean="0"/>
          </a:p>
          <a:p>
            <a:r>
              <a:rPr lang="en-AU" b="1" baseline="0" dirty="0" smtClean="0"/>
              <a:t>Grain (cereal foods) </a:t>
            </a:r>
            <a:r>
              <a:rPr lang="en-AU" b="0" baseline="0" dirty="0" smtClean="0"/>
              <a:t>– gives us energy to grow a healthy body, keeps us full and fuels our brains</a:t>
            </a:r>
            <a:endParaRPr lang="en-AU" b="1" baseline="0" dirty="0" smtClean="0"/>
          </a:p>
          <a:p>
            <a:r>
              <a:rPr lang="en-AU" b="1" baseline="0" dirty="0" smtClean="0"/>
              <a:t>Extra foods – Zombie Foods </a:t>
            </a:r>
            <a:r>
              <a:rPr lang="en-AU" b="0" baseline="0" dirty="0" smtClean="0"/>
              <a:t>– packed with sugar, salt and fat </a:t>
            </a:r>
          </a:p>
          <a:p>
            <a:endParaRPr lang="en-AU" b="1" baseline="0" dirty="0" smtClean="0"/>
          </a:p>
          <a:p>
            <a:endParaRPr lang="en-AU" dirty="0" smtClean="0"/>
          </a:p>
          <a:p>
            <a:endParaRPr lang="en-AU"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6</a:t>
            </a:fld>
            <a:endParaRPr lang="en-US"/>
          </a:p>
        </p:txBody>
      </p:sp>
    </p:spTree>
    <p:extLst>
      <p:ext uri="{BB962C8B-B14F-4D97-AF65-F5344CB8AC3E}">
        <p14:creationId xmlns:p14="http://schemas.microsoft.com/office/powerpoint/2010/main" val="120525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i="0" dirty="0" smtClean="0"/>
              <a:t>Now we know</a:t>
            </a:r>
            <a:r>
              <a:rPr lang="en-AU" i="0" baseline="0" dirty="0" smtClean="0"/>
              <a:t> what foods we need to eat to be healthy, lets go on a hunt for Superhero Foods.</a:t>
            </a:r>
            <a:endParaRPr lang="en-US" i="0"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7</a:t>
            </a:fld>
            <a:endParaRPr lang="en-US"/>
          </a:p>
        </p:txBody>
      </p:sp>
    </p:spTree>
    <p:extLst>
      <p:ext uri="{BB962C8B-B14F-4D97-AF65-F5344CB8AC3E}">
        <p14:creationId xmlns:p14="http://schemas.microsoft.com/office/powerpoint/2010/main" val="157518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In the local store there are lots of places we can find Superhero Foods.</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8</a:t>
            </a:fld>
            <a:endParaRPr lang="en-US"/>
          </a:p>
        </p:txBody>
      </p:sp>
    </p:spTree>
    <p:extLst>
      <p:ext uri="{BB962C8B-B14F-4D97-AF65-F5344CB8AC3E}">
        <p14:creationId xmlns:p14="http://schemas.microsoft.com/office/powerpoint/2010/main" val="3550348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Fridge</a:t>
            </a:r>
          </a:p>
          <a:p>
            <a:r>
              <a:rPr lang="en-AU" dirty="0" smtClean="0"/>
              <a:t>In the fridge section</a:t>
            </a:r>
            <a:r>
              <a:rPr lang="en-AU" baseline="0" dirty="0" smtClean="0"/>
              <a:t> we can store lots of types of foods</a:t>
            </a:r>
            <a:endParaRPr lang="en-AU" dirty="0" smtClean="0"/>
          </a:p>
          <a:p>
            <a:r>
              <a:rPr lang="en-AU" dirty="0" smtClean="0"/>
              <a:t>Fresh</a:t>
            </a:r>
            <a:r>
              <a:rPr lang="en-AU" baseline="0" dirty="0" smtClean="0"/>
              <a:t> Fruit &amp; Veg</a:t>
            </a:r>
          </a:p>
          <a:p>
            <a:r>
              <a:rPr lang="en-AU" baseline="0" dirty="0" smtClean="0"/>
              <a:t>Dairy foods – milk, cheese and yoghurt</a:t>
            </a:r>
          </a:p>
          <a:p>
            <a:r>
              <a:rPr lang="en-AU" baseline="0" dirty="0" smtClean="0"/>
              <a:t>Meat</a:t>
            </a:r>
          </a:p>
          <a:p>
            <a:r>
              <a:rPr lang="en-AU" baseline="0" dirty="0" smtClean="0"/>
              <a:t>Can you think of other foods that might be in the fridge section?</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9</a:t>
            </a:fld>
            <a:endParaRPr lang="en-US"/>
          </a:p>
        </p:txBody>
      </p:sp>
    </p:spTree>
    <p:extLst>
      <p:ext uri="{BB962C8B-B14F-4D97-AF65-F5344CB8AC3E}">
        <p14:creationId xmlns:p14="http://schemas.microsoft.com/office/powerpoint/2010/main" val="2842973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4.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22790984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0" y="2249488"/>
            <a:ext cx="6729413" cy="2462212"/>
          </a:xfrm>
          <a:prstGeom prst="rect">
            <a:avLst/>
          </a:prstGeom>
        </p:spPr>
        <p:txBody>
          <a:bodyPr vert="horz"/>
          <a:lstStyle>
            <a:lvl1pPr>
              <a:defRPr sz="28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118407209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1" y="4012238"/>
            <a:ext cx="2597355" cy="1403698"/>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68324"/>
            <a:ext cx="5450759" cy="3269840"/>
          </a:xfrm>
          <a:prstGeom prst="roundRect">
            <a:avLst>
              <a:gd name="adj" fmla="val 6284"/>
            </a:avLst>
          </a:prstGeom>
        </p:spPr>
        <p:txBody>
          <a:bodyPr vert="horz"/>
          <a:lstStyle>
            <a:lvl1pPr algn="ctr">
              <a:defRPr sz="180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0"/>
            <a:ext cx="2597150" cy="777773"/>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3" y="4752873"/>
            <a:ext cx="1446161" cy="1326125"/>
          </a:xfrm>
          <a:prstGeom prst="roundRect">
            <a:avLst>
              <a:gd name="adj" fmla="val 9147"/>
            </a:avLst>
          </a:prstGeom>
        </p:spPr>
        <p:txBody>
          <a:bodyPr vert="horz"/>
          <a:lstStyle>
            <a:lvl1pPr algn="ctr">
              <a:defRPr sz="180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1230633041"/>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6" y="1904151"/>
            <a:ext cx="3620835" cy="1586301"/>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Tree>
    <p:extLst>
      <p:ext uri="{BB962C8B-B14F-4D97-AF65-F5344CB8AC3E}">
        <p14:creationId xmlns:p14="http://schemas.microsoft.com/office/powerpoint/2010/main" val="1246651983"/>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5" name="Picture Placeholder 2"/>
          <p:cNvSpPr>
            <a:spLocks noGrp="1"/>
          </p:cNvSpPr>
          <p:nvPr>
            <p:ph type="pic" sz="quarter" idx="18" hasCustomPrompt="1"/>
          </p:nvPr>
        </p:nvSpPr>
        <p:spPr>
          <a:xfrm>
            <a:off x="146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6" name="Picture Placeholder 2"/>
          <p:cNvSpPr>
            <a:spLocks noGrp="1"/>
          </p:cNvSpPr>
          <p:nvPr>
            <p:ph type="pic" sz="quarter" idx="19" hasCustomPrompt="1"/>
          </p:nvPr>
        </p:nvSpPr>
        <p:spPr>
          <a:xfrm>
            <a:off x="146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7" name="Picture Placeholder 2"/>
          <p:cNvSpPr>
            <a:spLocks noGrp="1"/>
          </p:cNvSpPr>
          <p:nvPr>
            <p:ph type="pic" sz="quarter" idx="20" hasCustomPrompt="1"/>
          </p:nvPr>
        </p:nvSpPr>
        <p:spPr>
          <a:xfrm>
            <a:off x="273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8" name="Picture Placeholder 2"/>
          <p:cNvSpPr>
            <a:spLocks noGrp="1"/>
          </p:cNvSpPr>
          <p:nvPr>
            <p:ph type="pic" sz="quarter" idx="21" hasCustomPrompt="1"/>
          </p:nvPr>
        </p:nvSpPr>
        <p:spPr>
          <a:xfrm>
            <a:off x="273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9" name="Picture Placeholder 2"/>
          <p:cNvSpPr>
            <a:spLocks noGrp="1"/>
          </p:cNvSpPr>
          <p:nvPr>
            <p:ph type="pic" sz="quarter" idx="22" hasCustomPrompt="1"/>
          </p:nvPr>
        </p:nvSpPr>
        <p:spPr>
          <a:xfrm>
            <a:off x="273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0" name="Picture Placeholder 2"/>
          <p:cNvSpPr>
            <a:spLocks noGrp="1"/>
          </p:cNvSpPr>
          <p:nvPr>
            <p:ph type="pic" sz="quarter" idx="23" hasCustomPrompt="1"/>
          </p:nvPr>
        </p:nvSpPr>
        <p:spPr>
          <a:xfrm>
            <a:off x="4012776"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1" name="Picture Placeholder 2"/>
          <p:cNvSpPr>
            <a:spLocks noGrp="1"/>
          </p:cNvSpPr>
          <p:nvPr>
            <p:ph type="pic" sz="quarter" idx="24" hasCustomPrompt="1"/>
          </p:nvPr>
        </p:nvSpPr>
        <p:spPr>
          <a:xfrm>
            <a:off x="4012776"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2" name="Picture Placeholder 2"/>
          <p:cNvSpPr>
            <a:spLocks noGrp="1"/>
          </p:cNvSpPr>
          <p:nvPr>
            <p:ph type="pic" sz="quarter" idx="25" hasCustomPrompt="1"/>
          </p:nvPr>
        </p:nvSpPr>
        <p:spPr>
          <a:xfrm>
            <a:off x="4012776"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3" name="Picture Placeholder 2"/>
          <p:cNvSpPr>
            <a:spLocks noGrp="1"/>
          </p:cNvSpPr>
          <p:nvPr>
            <p:ph type="pic" sz="quarter" idx="26" hasCustomPrompt="1"/>
          </p:nvPr>
        </p:nvSpPr>
        <p:spPr>
          <a:xfrm>
            <a:off x="5290970"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4" name="Picture Placeholder 2"/>
          <p:cNvSpPr>
            <a:spLocks noGrp="1"/>
          </p:cNvSpPr>
          <p:nvPr>
            <p:ph type="pic" sz="quarter" idx="27" hasCustomPrompt="1"/>
          </p:nvPr>
        </p:nvSpPr>
        <p:spPr>
          <a:xfrm>
            <a:off x="5290970"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5" name="Picture Placeholder 2"/>
          <p:cNvSpPr>
            <a:spLocks noGrp="1"/>
          </p:cNvSpPr>
          <p:nvPr>
            <p:ph type="pic" sz="quarter" idx="28" hasCustomPrompt="1"/>
          </p:nvPr>
        </p:nvSpPr>
        <p:spPr>
          <a:xfrm>
            <a:off x="5290970"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6" name="Picture Placeholder 2"/>
          <p:cNvSpPr>
            <a:spLocks noGrp="1"/>
          </p:cNvSpPr>
          <p:nvPr>
            <p:ph type="pic" sz="quarter" idx="29" hasCustomPrompt="1"/>
          </p:nvPr>
        </p:nvSpPr>
        <p:spPr>
          <a:xfrm>
            <a:off x="656916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7" name="Picture Placeholder 2"/>
          <p:cNvSpPr>
            <a:spLocks noGrp="1"/>
          </p:cNvSpPr>
          <p:nvPr>
            <p:ph type="pic" sz="quarter" idx="30" hasCustomPrompt="1"/>
          </p:nvPr>
        </p:nvSpPr>
        <p:spPr>
          <a:xfrm>
            <a:off x="656916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8" name="Picture Placeholder 2"/>
          <p:cNvSpPr>
            <a:spLocks noGrp="1"/>
          </p:cNvSpPr>
          <p:nvPr>
            <p:ph type="pic" sz="quarter" idx="31" hasCustomPrompt="1"/>
          </p:nvPr>
        </p:nvSpPr>
        <p:spPr>
          <a:xfrm>
            <a:off x="656916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Tree>
    <p:extLst>
      <p:ext uri="{BB962C8B-B14F-4D97-AF65-F5344CB8AC3E}">
        <p14:creationId xmlns:p14="http://schemas.microsoft.com/office/powerpoint/2010/main" val="2952573688"/>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251128725"/>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1246188265"/>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1041465923"/>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3"/>
            <a:ext cx="7219950" cy="2606675"/>
          </a:xfrm>
          <a:prstGeom prst="rect">
            <a:avLst/>
          </a:prstGeom>
        </p:spPr>
        <p:txBody>
          <a:bodyPr vert="horz"/>
          <a:lstStyle>
            <a:lvl1pPr>
              <a:defRPr sz="4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4000">
                <a:solidFill>
                  <a:srgbClr val="DF7A00"/>
                </a:solidFill>
                <a:latin typeface=""/>
              </a:defRPr>
            </a:lvl1pPr>
            <a:lvl2pPr>
              <a:defRPr sz="4000">
                <a:solidFill>
                  <a:srgbClr val="DF7A00"/>
                </a:solidFill>
                <a:latin typeface=""/>
              </a:defRPr>
            </a:lvl2pPr>
            <a:lvl3pPr>
              <a:defRPr sz="4000">
                <a:solidFill>
                  <a:srgbClr val="DF7A00"/>
                </a:solidFill>
                <a:latin typeface=""/>
              </a:defRPr>
            </a:lvl3pPr>
            <a:lvl4pPr>
              <a:defRPr sz="4000">
                <a:solidFill>
                  <a:srgbClr val="DF7A00"/>
                </a:solidFill>
                <a:latin typeface=""/>
              </a:defRPr>
            </a:lvl4pPr>
            <a:lvl5pPr>
              <a:defRPr sz="4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Tree>
    <p:extLst>
      <p:ext uri="{BB962C8B-B14F-4D97-AF65-F5344CB8AC3E}">
        <p14:creationId xmlns:p14="http://schemas.microsoft.com/office/powerpoint/2010/main" val="437670648"/>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0" y="2249488"/>
            <a:ext cx="6729413" cy="2462212"/>
          </a:xfrm>
          <a:prstGeom prst="rect">
            <a:avLst/>
          </a:prstGeom>
        </p:spPr>
        <p:txBody>
          <a:bodyPr vert="horz"/>
          <a:lstStyle>
            <a:lvl1pPr>
              <a:defRPr sz="28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2693784367"/>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2"/>
            <a:ext cx="3620835" cy="1694036"/>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949444937"/>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7"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0" y="4146549"/>
            <a:ext cx="2597150" cy="1793774"/>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8" y="4146549"/>
            <a:ext cx="2597150" cy="1793773"/>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Tx/>
              <a:buNone/>
              <a:tabLst/>
              <a:defRPr sz="1000" b="0" i="0" baseline="0">
                <a:solidFill>
                  <a:schemeClr val="tx1"/>
                </a:solidFill>
                <a:latin typeface=""/>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2" y="4146550"/>
            <a:ext cx="2597150" cy="1793772"/>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Tree>
    <p:extLst>
      <p:ext uri="{BB962C8B-B14F-4D97-AF65-F5344CB8AC3E}">
        <p14:creationId xmlns:p14="http://schemas.microsoft.com/office/powerpoint/2010/main" val="118300958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2"/>
            <a:ext cx="3620835" cy="1694036"/>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2217582027"/>
      </p:ext>
    </p:extLst>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1" y="4012238"/>
            <a:ext cx="2597355" cy="1403698"/>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68324"/>
            <a:ext cx="5450759" cy="3269840"/>
          </a:xfrm>
          <a:prstGeom prst="roundRect">
            <a:avLst>
              <a:gd name="adj" fmla="val 6284"/>
            </a:avLst>
          </a:prstGeom>
        </p:spPr>
        <p:txBody>
          <a:bodyPr vert="horz"/>
          <a:lstStyle>
            <a:lvl1pPr algn="ctr">
              <a:defRPr sz="180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0"/>
            <a:ext cx="2597150" cy="777773"/>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3" y="4752873"/>
            <a:ext cx="1446161" cy="1326125"/>
          </a:xfrm>
          <a:prstGeom prst="roundRect">
            <a:avLst>
              <a:gd name="adj" fmla="val 9147"/>
            </a:avLst>
          </a:prstGeom>
        </p:spPr>
        <p:txBody>
          <a:bodyPr vert="horz"/>
          <a:lstStyle>
            <a:lvl1pPr algn="ctr">
              <a:defRPr sz="180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3431995085"/>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6" y="1904151"/>
            <a:ext cx="3620835" cy="1586301"/>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Tree>
    <p:extLst>
      <p:ext uri="{BB962C8B-B14F-4D97-AF65-F5344CB8AC3E}">
        <p14:creationId xmlns:p14="http://schemas.microsoft.com/office/powerpoint/2010/main" val="1892091962"/>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5" name="Picture Placeholder 2"/>
          <p:cNvSpPr>
            <a:spLocks noGrp="1"/>
          </p:cNvSpPr>
          <p:nvPr>
            <p:ph type="pic" sz="quarter" idx="18" hasCustomPrompt="1"/>
          </p:nvPr>
        </p:nvSpPr>
        <p:spPr>
          <a:xfrm>
            <a:off x="146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6" name="Picture Placeholder 2"/>
          <p:cNvSpPr>
            <a:spLocks noGrp="1"/>
          </p:cNvSpPr>
          <p:nvPr>
            <p:ph type="pic" sz="quarter" idx="19" hasCustomPrompt="1"/>
          </p:nvPr>
        </p:nvSpPr>
        <p:spPr>
          <a:xfrm>
            <a:off x="146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7" name="Picture Placeholder 2"/>
          <p:cNvSpPr>
            <a:spLocks noGrp="1"/>
          </p:cNvSpPr>
          <p:nvPr>
            <p:ph type="pic" sz="quarter" idx="20" hasCustomPrompt="1"/>
          </p:nvPr>
        </p:nvSpPr>
        <p:spPr>
          <a:xfrm>
            <a:off x="273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8" name="Picture Placeholder 2"/>
          <p:cNvSpPr>
            <a:spLocks noGrp="1"/>
          </p:cNvSpPr>
          <p:nvPr>
            <p:ph type="pic" sz="quarter" idx="21" hasCustomPrompt="1"/>
          </p:nvPr>
        </p:nvSpPr>
        <p:spPr>
          <a:xfrm>
            <a:off x="273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9" name="Picture Placeholder 2"/>
          <p:cNvSpPr>
            <a:spLocks noGrp="1"/>
          </p:cNvSpPr>
          <p:nvPr>
            <p:ph type="pic" sz="quarter" idx="22" hasCustomPrompt="1"/>
          </p:nvPr>
        </p:nvSpPr>
        <p:spPr>
          <a:xfrm>
            <a:off x="273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0" name="Picture Placeholder 2"/>
          <p:cNvSpPr>
            <a:spLocks noGrp="1"/>
          </p:cNvSpPr>
          <p:nvPr>
            <p:ph type="pic" sz="quarter" idx="23" hasCustomPrompt="1"/>
          </p:nvPr>
        </p:nvSpPr>
        <p:spPr>
          <a:xfrm>
            <a:off x="4012776"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1" name="Picture Placeholder 2"/>
          <p:cNvSpPr>
            <a:spLocks noGrp="1"/>
          </p:cNvSpPr>
          <p:nvPr>
            <p:ph type="pic" sz="quarter" idx="24" hasCustomPrompt="1"/>
          </p:nvPr>
        </p:nvSpPr>
        <p:spPr>
          <a:xfrm>
            <a:off x="4012776"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2" name="Picture Placeholder 2"/>
          <p:cNvSpPr>
            <a:spLocks noGrp="1"/>
          </p:cNvSpPr>
          <p:nvPr>
            <p:ph type="pic" sz="quarter" idx="25" hasCustomPrompt="1"/>
          </p:nvPr>
        </p:nvSpPr>
        <p:spPr>
          <a:xfrm>
            <a:off x="4012776"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3" name="Picture Placeholder 2"/>
          <p:cNvSpPr>
            <a:spLocks noGrp="1"/>
          </p:cNvSpPr>
          <p:nvPr>
            <p:ph type="pic" sz="quarter" idx="26" hasCustomPrompt="1"/>
          </p:nvPr>
        </p:nvSpPr>
        <p:spPr>
          <a:xfrm>
            <a:off x="5290970"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4" name="Picture Placeholder 2"/>
          <p:cNvSpPr>
            <a:spLocks noGrp="1"/>
          </p:cNvSpPr>
          <p:nvPr>
            <p:ph type="pic" sz="quarter" idx="27" hasCustomPrompt="1"/>
          </p:nvPr>
        </p:nvSpPr>
        <p:spPr>
          <a:xfrm>
            <a:off x="5290970"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5" name="Picture Placeholder 2"/>
          <p:cNvSpPr>
            <a:spLocks noGrp="1"/>
          </p:cNvSpPr>
          <p:nvPr>
            <p:ph type="pic" sz="quarter" idx="28" hasCustomPrompt="1"/>
          </p:nvPr>
        </p:nvSpPr>
        <p:spPr>
          <a:xfrm>
            <a:off x="5290970"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6" name="Picture Placeholder 2"/>
          <p:cNvSpPr>
            <a:spLocks noGrp="1"/>
          </p:cNvSpPr>
          <p:nvPr>
            <p:ph type="pic" sz="quarter" idx="29" hasCustomPrompt="1"/>
          </p:nvPr>
        </p:nvSpPr>
        <p:spPr>
          <a:xfrm>
            <a:off x="656916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7" name="Picture Placeholder 2"/>
          <p:cNvSpPr>
            <a:spLocks noGrp="1"/>
          </p:cNvSpPr>
          <p:nvPr>
            <p:ph type="pic" sz="quarter" idx="30" hasCustomPrompt="1"/>
          </p:nvPr>
        </p:nvSpPr>
        <p:spPr>
          <a:xfrm>
            <a:off x="656916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8" name="Picture Placeholder 2"/>
          <p:cNvSpPr>
            <a:spLocks noGrp="1"/>
          </p:cNvSpPr>
          <p:nvPr>
            <p:ph type="pic" sz="quarter" idx="31" hasCustomPrompt="1"/>
          </p:nvPr>
        </p:nvSpPr>
        <p:spPr>
          <a:xfrm>
            <a:off x="656916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Tree>
    <p:extLst>
      <p:ext uri="{BB962C8B-B14F-4D97-AF65-F5344CB8AC3E}">
        <p14:creationId xmlns:p14="http://schemas.microsoft.com/office/powerpoint/2010/main" val="1616243806"/>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1593119037"/>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3" name="Picture Placeholder 2"/>
          <p:cNvSpPr>
            <a:spLocks noGrp="1"/>
          </p:cNvSpPr>
          <p:nvPr>
            <p:ph type="pic" sz="quarter" idx="15"/>
          </p:nvPr>
        </p:nvSpPr>
        <p:spPr>
          <a:xfrm>
            <a:off x="530050" y="6233432"/>
            <a:ext cx="1314450" cy="400050"/>
          </a:xfrm>
          <a:prstGeom prst="rect">
            <a:avLst/>
          </a:prstGeom>
        </p:spPr>
        <p:txBody>
          <a:bodyPr/>
          <a:lstStyle/>
          <a:p>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782" y="6146723"/>
            <a:ext cx="1216898" cy="486759"/>
          </a:xfrm>
          <a:prstGeom prst="rect">
            <a:avLst/>
          </a:prstGeom>
        </p:spPr>
      </p:pic>
    </p:spTree>
    <p:extLst>
      <p:ext uri="{BB962C8B-B14F-4D97-AF65-F5344CB8AC3E}">
        <p14:creationId xmlns:p14="http://schemas.microsoft.com/office/powerpoint/2010/main" val="2216934720"/>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
        <p:nvSpPr>
          <p:cNvPr id="6" name="Picture Placeholder 5"/>
          <p:cNvSpPr>
            <a:spLocks noGrp="1"/>
          </p:cNvSpPr>
          <p:nvPr>
            <p:ph type="pic" sz="quarter" idx="11"/>
          </p:nvPr>
        </p:nvSpPr>
        <p:spPr>
          <a:xfrm>
            <a:off x="1681162" y="6188528"/>
            <a:ext cx="1355951" cy="555171"/>
          </a:xfrm>
          <a:prstGeom prst="rect">
            <a:avLst/>
          </a:prstGeom>
        </p:spPr>
        <p:txBody>
          <a:bodyPr/>
          <a:lstStyle/>
          <a:p>
            <a:endParaRPr lang="en-US" dirty="0"/>
          </a:p>
        </p:txBody>
      </p:sp>
    </p:spTree>
    <p:extLst>
      <p:ext uri="{BB962C8B-B14F-4D97-AF65-F5344CB8AC3E}">
        <p14:creationId xmlns:p14="http://schemas.microsoft.com/office/powerpoint/2010/main" val="133308142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3"/>
            <a:ext cx="7219950" cy="2606675"/>
          </a:xfrm>
          <a:prstGeom prst="rect">
            <a:avLst/>
          </a:prstGeom>
        </p:spPr>
        <p:txBody>
          <a:bodyPr vert="horz"/>
          <a:lstStyle>
            <a:lvl1pPr>
              <a:defRPr sz="4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4000">
                <a:solidFill>
                  <a:srgbClr val="DF7A00"/>
                </a:solidFill>
                <a:latin typeface=""/>
              </a:defRPr>
            </a:lvl1pPr>
            <a:lvl2pPr>
              <a:defRPr sz="4000">
                <a:solidFill>
                  <a:srgbClr val="DF7A00"/>
                </a:solidFill>
                <a:latin typeface=""/>
              </a:defRPr>
            </a:lvl2pPr>
            <a:lvl3pPr>
              <a:defRPr sz="4000">
                <a:solidFill>
                  <a:srgbClr val="DF7A00"/>
                </a:solidFill>
                <a:latin typeface=""/>
              </a:defRPr>
            </a:lvl3pPr>
            <a:lvl4pPr>
              <a:defRPr sz="4000">
                <a:solidFill>
                  <a:srgbClr val="DF7A00"/>
                </a:solidFill>
                <a:latin typeface=""/>
              </a:defRPr>
            </a:lvl4pPr>
            <a:lvl5pPr>
              <a:defRPr sz="4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Tree>
    <p:extLst>
      <p:ext uri="{BB962C8B-B14F-4D97-AF65-F5344CB8AC3E}">
        <p14:creationId xmlns:p14="http://schemas.microsoft.com/office/powerpoint/2010/main" val="150807590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0" y="2249488"/>
            <a:ext cx="6729413" cy="2462212"/>
          </a:xfrm>
          <a:prstGeom prst="rect">
            <a:avLst/>
          </a:prstGeom>
        </p:spPr>
        <p:txBody>
          <a:bodyPr vert="horz"/>
          <a:lstStyle>
            <a:lvl1pPr>
              <a:defRPr sz="28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154612293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2"/>
            <a:ext cx="3620835" cy="1694036"/>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4013207422"/>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7"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0" y="4146549"/>
            <a:ext cx="2597150" cy="1793774"/>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8" y="4146549"/>
            <a:ext cx="2597150" cy="1793773"/>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Tx/>
              <a:buNone/>
              <a:tabLst/>
              <a:defRPr sz="1000" b="0" i="0" baseline="0">
                <a:solidFill>
                  <a:schemeClr val="tx1"/>
                </a:solidFill>
                <a:latin typeface=""/>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2" y="4146550"/>
            <a:ext cx="2597150" cy="1793772"/>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Tree>
    <p:extLst>
      <p:ext uri="{BB962C8B-B14F-4D97-AF65-F5344CB8AC3E}">
        <p14:creationId xmlns:p14="http://schemas.microsoft.com/office/powerpoint/2010/main" val="32178315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7"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0" y="4146549"/>
            <a:ext cx="2597150" cy="1793774"/>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8" y="4146549"/>
            <a:ext cx="2597150" cy="1793773"/>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Tx/>
              <a:buNone/>
              <a:tabLst/>
              <a:defRPr sz="1000" b="0" i="0" baseline="0">
                <a:solidFill>
                  <a:schemeClr val="tx1"/>
                </a:solidFill>
                <a:latin typeface=""/>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2" y="4146550"/>
            <a:ext cx="2597150" cy="1793772"/>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Tree>
    <p:extLst>
      <p:ext uri="{BB962C8B-B14F-4D97-AF65-F5344CB8AC3E}">
        <p14:creationId xmlns:p14="http://schemas.microsoft.com/office/powerpoint/2010/main" val="187933076"/>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1" y="4012238"/>
            <a:ext cx="2597355" cy="1403698"/>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68324"/>
            <a:ext cx="5450759" cy="3269840"/>
          </a:xfrm>
          <a:prstGeom prst="roundRect">
            <a:avLst>
              <a:gd name="adj" fmla="val 6284"/>
            </a:avLst>
          </a:prstGeom>
        </p:spPr>
        <p:txBody>
          <a:bodyPr vert="horz"/>
          <a:lstStyle>
            <a:lvl1pPr algn="ctr">
              <a:defRPr sz="180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0"/>
            <a:ext cx="2597150" cy="777773"/>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3" y="4752873"/>
            <a:ext cx="1446161" cy="1326125"/>
          </a:xfrm>
          <a:prstGeom prst="roundRect">
            <a:avLst>
              <a:gd name="adj" fmla="val 9147"/>
            </a:avLst>
          </a:prstGeom>
        </p:spPr>
        <p:txBody>
          <a:bodyPr vert="horz"/>
          <a:lstStyle>
            <a:lvl1pPr algn="ctr">
              <a:defRPr sz="180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3579277765"/>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6" y="1904151"/>
            <a:ext cx="3620835" cy="1586301"/>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Tree>
    <p:extLst>
      <p:ext uri="{BB962C8B-B14F-4D97-AF65-F5344CB8AC3E}">
        <p14:creationId xmlns:p14="http://schemas.microsoft.com/office/powerpoint/2010/main" val="927306482"/>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5" name="Picture Placeholder 2"/>
          <p:cNvSpPr>
            <a:spLocks noGrp="1"/>
          </p:cNvSpPr>
          <p:nvPr>
            <p:ph type="pic" sz="quarter" idx="18" hasCustomPrompt="1"/>
          </p:nvPr>
        </p:nvSpPr>
        <p:spPr>
          <a:xfrm>
            <a:off x="146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6" name="Picture Placeholder 2"/>
          <p:cNvSpPr>
            <a:spLocks noGrp="1"/>
          </p:cNvSpPr>
          <p:nvPr>
            <p:ph type="pic" sz="quarter" idx="19" hasCustomPrompt="1"/>
          </p:nvPr>
        </p:nvSpPr>
        <p:spPr>
          <a:xfrm>
            <a:off x="146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7" name="Picture Placeholder 2"/>
          <p:cNvSpPr>
            <a:spLocks noGrp="1"/>
          </p:cNvSpPr>
          <p:nvPr>
            <p:ph type="pic" sz="quarter" idx="20" hasCustomPrompt="1"/>
          </p:nvPr>
        </p:nvSpPr>
        <p:spPr>
          <a:xfrm>
            <a:off x="273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8" name="Picture Placeholder 2"/>
          <p:cNvSpPr>
            <a:spLocks noGrp="1"/>
          </p:cNvSpPr>
          <p:nvPr>
            <p:ph type="pic" sz="quarter" idx="21" hasCustomPrompt="1"/>
          </p:nvPr>
        </p:nvSpPr>
        <p:spPr>
          <a:xfrm>
            <a:off x="273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9" name="Picture Placeholder 2"/>
          <p:cNvSpPr>
            <a:spLocks noGrp="1"/>
          </p:cNvSpPr>
          <p:nvPr>
            <p:ph type="pic" sz="quarter" idx="22" hasCustomPrompt="1"/>
          </p:nvPr>
        </p:nvSpPr>
        <p:spPr>
          <a:xfrm>
            <a:off x="273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0" name="Picture Placeholder 2"/>
          <p:cNvSpPr>
            <a:spLocks noGrp="1"/>
          </p:cNvSpPr>
          <p:nvPr>
            <p:ph type="pic" sz="quarter" idx="23" hasCustomPrompt="1"/>
          </p:nvPr>
        </p:nvSpPr>
        <p:spPr>
          <a:xfrm>
            <a:off x="4012776"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1" name="Picture Placeholder 2"/>
          <p:cNvSpPr>
            <a:spLocks noGrp="1"/>
          </p:cNvSpPr>
          <p:nvPr>
            <p:ph type="pic" sz="quarter" idx="24" hasCustomPrompt="1"/>
          </p:nvPr>
        </p:nvSpPr>
        <p:spPr>
          <a:xfrm>
            <a:off x="4012776"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2" name="Picture Placeholder 2"/>
          <p:cNvSpPr>
            <a:spLocks noGrp="1"/>
          </p:cNvSpPr>
          <p:nvPr>
            <p:ph type="pic" sz="quarter" idx="25" hasCustomPrompt="1"/>
          </p:nvPr>
        </p:nvSpPr>
        <p:spPr>
          <a:xfrm>
            <a:off x="4012776"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3" name="Picture Placeholder 2"/>
          <p:cNvSpPr>
            <a:spLocks noGrp="1"/>
          </p:cNvSpPr>
          <p:nvPr>
            <p:ph type="pic" sz="quarter" idx="26" hasCustomPrompt="1"/>
          </p:nvPr>
        </p:nvSpPr>
        <p:spPr>
          <a:xfrm>
            <a:off x="5290970"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4" name="Picture Placeholder 2"/>
          <p:cNvSpPr>
            <a:spLocks noGrp="1"/>
          </p:cNvSpPr>
          <p:nvPr>
            <p:ph type="pic" sz="quarter" idx="27" hasCustomPrompt="1"/>
          </p:nvPr>
        </p:nvSpPr>
        <p:spPr>
          <a:xfrm>
            <a:off x="5290970"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5" name="Picture Placeholder 2"/>
          <p:cNvSpPr>
            <a:spLocks noGrp="1"/>
          </p:cNvSpPr>
          <p:nvPr>
            <p:ph type="pic" sz="quarter" idx="28" hasCustomPrompt="1"/>
          </p:nvPr>
        </p:nvSpPr>
        <p:spPr>
          <a:xfrm>
            <a:off x="5290970"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6" name="Picture Placeholder 2"/>
          <p:cNvSpPr>
            <a:spLocks noGrp="1"/>
          </p:cNvSpPr>
          <p:nvPr>
            <p:ph type="pic" sz="quarter" idx="29" hasCustomPrompt="1"/>
          </p:nvPr>
        </p:nvSpPr>
        <p:spPr>
          <a:xfrm>
            <a:off x="656916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7" name="Picture Placeholder 2"/>
          <p:cNvSpPr>
            <a:spLocks noGrp="1"/>
          </p:cNvSpPr>
          <p:nvPr>
            <p:ph type="pic" sz="quarter" idx="30" hasCustomPrompt="1"/>
          </p:nvPr>
        </p:nvSpPr>
        <p:spPr>
          <a:xfrm>
            <a:off x="656916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8" name="Picture Placeholder 2"/>
          <p:cNvSpPr>
            <a:spLocks noGrp="1"/>
          </p:cNvSpPr>
          <p:nvPr>
            <p:ph type="pic" sz="quarter" idx="31" hasCustomPrompt="1"/>
          </p:nvPr>
        </p:nvSpPr>
        <p:spPr>
          <a:xfrm>
            <a:off x="656916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Tree>
    <p:extLst>
      <p:ext uri="{BB962C8B-B14F-4D97-AF65-F5344CB8AC3E}">
        <p14:creationId xmlns:p14="http://schemas.microsoft.com/office/powerpoint/2010/main" val="932362796"/>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2795252556"/>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3774308525"/>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Title Page 01">
    <p:bg>
      <p:bgPr>
        <a:solidFill>
          <a:srgbClr val="671E75"/>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3073400" y="2029373"/>
            <a:ext cx="2997200" cy="2120900"/>
          </a:xfrm>
          <a:prstGeom prst="rect">
            <a:avLst/>
          </a:prstGeom>
        </p:spPr>
      </p:pic>
      <p:sp>
        <p:nvSpPr>
          <p:cNvPr id="16" name="Text Placeholder 15"/>
          <p:cNvSpPr>
            <a:spLocks noGrp="1"/>
          </p:cNvSpPr>
          <p:nvPr>
            <p:ph type="body" sz="quarter" idx="10" hasCustomPrompt="1"/>
          </p:nvPr>
        </p:nvSpPr>
        <p:spPr>
          <a:xfrm>
            <a:off x="1452169" y="4640263"/>
            <a:ext cx="6239663" cy="735012"/>
          </a:xfrm>
          <a:prstGeom prst="rect">
            <a:avLst/>
          </a:prstGeom>
        </p:spPr>
        <p:txBody>
          <a:bodyPr vert="horz"/>
          <a:lstStyle>
            <a:lvl1pPr marL="0" indent="0" algn="ctr">
              <a:buFontTx/>
              <a:buNone/>
              <a:defRPr sz="2600" b="1" i="0" cap="all" baseline="0">
                <a:solidFill>
                  <a:srgbClr val="DF7A00"/>
                </a:solidFill>
                <a:latin typeface=""/>
              </a:defRPr>
            </a:lvl1pPr>
          </a:lstStyle>
          <a:p>
            <a:pPr lvl="0"/>
            <a:r>
              <a:rPr lang="en-AU" dirty="0" smtClean="0"/>
              <a:t>PRESENTATION TITLE GOES HERE</a:t>
            </a:r>
            <a:endParaRPr lang="en-US" dirty="0"/>
          </a:p>
        </p:txBody>
      </p:sp>
      <p:sp>
        <p:nvSpPr>
          <p:cNvPr id="18" name="Text Placeholder 17"/>
          <p:cNvSpPr>
            <a:spLocks noGrp="1"/>
          </p:cNvSpPr>
          <p:nvPr>
            <p:ph type="body" idx="11" hasCustomPrompt="1"/>
          </p:nvPr>
        </p:nvSpPr>
        <p:spPr>
          <a:xfrm>
            <a:off x="1842294" y="5446713"/>
            <a:ext cx="5459412" cy="501650"/>
          </a:xfrm>
          <a:prstGeom prst="rect">
            <a:avLst/>
          </a:prstGeom>
        </p:spPr>
        <p:txBody>
          <a:bodyPr vert="horz"/>
          <a:lstStyle>
            <a:lvl1pPr marL="0" indent="0" algn="ctr">
              <a:buFontTx/>
              <a:buNone/>
              <a:defRPr sz="1400" cap="all">
                <a:solidFill>
                  <a:schemeClr val="bg1"/>
                </a:solidFill>
                <a:latin typeface=""/>
              </a:defRPr>
            </a:lvl1pPr>
          </a:lstStyle>
          <a:p>
            <a:pPr lvl="0"/>
            <a:r>
              <a:rPr lang="en-AU" dirty="0" smtClean="0"/>
              <a:t>XX month 2014</a:t>
            </a:r>
            <a:endParaRPr lang="en-US" dirty="0"/>
          </a:p>
        </p:txBody>
      </p:sp>
    </p:spTree>
    <p:extLst>
      <p:ext uri="{BB962C8B-B14F-4D97-AF65-F5344CB8AC3E}">
        <p14:creationId xmlns:p14="http://schemas.microsoft.com/office/powerpoint/2010/main" val="160734984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3705483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1" y="4012238"/>
            <a:ext cx="2597355" cy="1403698"/>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68324"/>
            <a:ext cx="5450759" cy="3269840"/>
          </a:xfrm>
          <a:prstGeom prst="roundRect">
            <a:avLst>
              <a:gd name="adj" fmla="val 6284"/>
            </a:avLst>
          </a:prstGeom>
        </p:spPr>
        <p:txBody>
          <a:bodyPr vert="horz"/>
          <a:lstStyle>
            <a:lvl1pPr algn="ctr">
              <a:defRPr sz="180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0"/>
            <a:ext cx="2597150" cy="777773"/>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3" y="4752873"/>
            <a:ext cx="1446161" cy="1326125"/>
          </a:xfrm>
          <a:prstGeom prst="roundRect">
            <a:avLst>
              <a:gd name="adj" fmla="val 9147"/>
            </a:avLst>
          </a:prstGeom>
        </p:spPr>
        <p:txBody>
          <a:bodyPr vert="horz"/>
          <a:lstStyle>
            <a:lvl1pPr algn="ctr">
              <a:defRPr sz="180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86219651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6" y="1904151"/>
            <a:ext cx="3620835" cy="1586301"/>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Tree>
    <p:extLst>
      <p:ext uri="{BB962C8B-B14F-4D97-AF65-F5344CB8AC3E}">
        <p14:creationId xmlns:p14="http://schemas.microsoft.com/office/powerpoint/2010/main" val="225962082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5" name="Picture Placeholder 2"/>
          <p:cNvSpPr>
            <a:spLocks noGrp="1"/>
          </p:cNvSpPr>
          <p:nvPr>
            <p:ph type="pic" sz="quarter" idx="18" hasCustomPrompt="1"/>
          </p:nvPr>
        </p:nvSpPr>
        <p:spPr>
          <a:xfrm>
            <a:off x="146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6" name="Picture Placeholder 2"/>
          <p:cNvSpPr>
            <a:spLocks noGrp="1"/>
          </p:cNvSpPr>
          <p:nvPr>
            <p:ph type="pic" sz="quarter" idx="19" hasCustomPrompt="1"/>
          </p:nvPr>
        </p:nvSpPr>
        <p:spPr>
          <a:xfrm>
            <a:off x="146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7" name="Picture Placeholder 2"/>
          <p:cNvSpPr>
            <a:spLocks noGrp="1"/>
          </p:cNvSpPr>
          <p:nvPr>
            <p:ph type="pic" sz="quarter" idx="20" hasCustomPrompt="1"/>
          </p:nvPr>
        </p:nvSpPr>
        <p:spPr>
          <a:xfrm>
            <a:off x="273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8" name="Picture Placeholder 2"/>
          <p:cNvSpPr>
            <a:spLocks noGrp="1"/>
          </p:cNvSpPr>
          <p:nvPr>
            <p:ph type="pic" sz="quarter" idx="21" hasCustomPrompt="1"/>
          </p:nvPr>
        </p:nvSpPr>
        <p:spPr>
          <a:xfrm>
            <a:off x="273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9" name="Picture Placeholder 2"/>
          <p:cNvSpPr>
            <a:spLocks noGrp="1"/>
          </p:cNvSpPr>
          <p:nvPr>
            <p:ph type="pic" sz="quarter" idx="22" hasCustomPrompt="1"/>
          </p:nvPr>
        </p:nvSpPr>
        <p:spPr>
          <a:xfrm>
            <a:off x="273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0" name="Picture Placeholder 2"/>
          <p:cNvSpPr>
            <a:spLocks noGrp="1"/>
          </p:cNvSpPr>
          <p:nvPr>
            <p:ph type="pic" sz="quarter" idx="23" hasCustomPrompt="1"/>
          </p:nvPr>
        </p:nvSpPr>
        <p:spPr>
          <a:xfrm>
            <a:off x="4012776"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1" name="Picture Placeholder 2"/>
          <p:cNvSpPr>
            <a:spLocks noGrp="1"/>
          </p:cNvSpPr>
          <p:nvPr>
            <p:ph type="pic" sz="quarter" idx="24" hasCustomPrompt="1"/>
          </p:nvPr>
        </p:nvSpPr>
        <p:spPr>
          <a:xfrm>
            <a:off x="4012776"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2" name="Picture Placeholder 2"/>
          <p:cNvSpPr>
            <a:spLocks noGrp="1"/>
          </p:cNvSpPr>
          <p:nvPr>
            <p:ph type="pic" sz="quarter" idx="25" hasCustomPrompt="1"/>
          </p:nvPr>
        </p:nvSpPr>
        <p:spPr>
          <a:xfrm>
            <a:off x="4012776"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3" name="Picture Placeholder 2"/>
          <p:cNvSpPr>
            <a:spLocks noGrp="1"/>
          </p:cNvSpPr>
          <p:nvPr>
            <p:ph type="pic" sz="quarter" idx="26" hasCustomPrompt="1"/>
          </p:nvPr>
        </p:nvSpPr>
        <p:spPr>
          <a:xfrm>
            <a:off x="5290970"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4" name="Picture Placeholder 2"/>
          <p:cNvSpPr>
            <a:spLocks noGrp="1"/>
          </p:cNvSpPr>
          <p:nvPr>
            <p:ph type="pic" sz="quarter" idx="27" hasCustomPrompt="1"/>
          </p:nvPr>
        </p:nvSpPr>
        <p:spPr>
          <a:xfrm>
            <a:off x="5290970"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5" name="Picture Placeholder 2"/>
          <p:cNvSpPr>
            <a:spLocks noGrp="1"/>
          </p:cNvSpPr>
          <p:nvPr>
            <p:ph type="pic" sz="quarter" idx="28" hasCustomPrompt="1"/>
          </p:nvPr>
        </p:nvSpPr>
        <p:spPr>
          <a:xfrm>
            <a:off x="5290970"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6" name="Picture Placeholder 2"/>
          <p:cNvSpPr>
            <a:spLocks noGrp="1"/>
          </p:cNvSpPr>
          <p:nvPr>
            <p:ph type="pic" sz="quarter" idx="29" hasCustomPrompt="1"/>
          </p:nvPr>
        </p:nvSpPr>
        <p:spPr>
          <a:xfrm>
            <a:off x="656916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7" name="Picture Placeholder 2"/>
          <p:cNvSpPr>
            <a:spLocks noGrp="1"/>
          </p:cNvSpPr>
          <p:nvPr>
            <p:ph type="pic" sz="quarter" idx="30" hasCustomPrompt="1"/>
          </p:nvPr>
        </p:nvSpPr>
        <p:spPr>
          <a:xfrm>
            <a:off x="656916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8" name="Picture Placeholder 2"/>
          <p:cNvSpPr>
            <a:spLocks noGrp="1"/>
          </p:cNvSpPr>
          <p:nvPr>
            <p:ph type="pic" sz="quarter" idx="31" hasCustomPrompt="1"/>
          </p:nvPr>
        </p:nvSpPr>
        <p:spPr>
          <a:xfrm>
            <a:off x="656916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Tree>
    <p:extLst>
      <p:ext uri="{BB962C8B-B14F-4D97-AF65-F5344CB8AC3E}">
        <p14:creationId xmlns:p14="http://schemas.microsoft.com/office/powerpoint/2010/main" val="377565316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321848510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21579327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5063887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202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age 01:blue">
    <p:bg>
      <p:bgPr>
        <a:solidFill>
          <a:srgbClr val="00ADD0"/>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35858657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22790984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Page 01:blue">
    <p:bg>
      <p:bgPr>
        <a:solidFill>
          <a:srgbClr val="00ADD0"/>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35858657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Page 01:green">
    <p:bg>
      <p:bgPr>
        <a:solidFill>
          <a:srgbClr val="47D5CD"/>
        </a:solidFill>
        <a:effectLst/>
      </p:bgPr>
    </p:bg>
    <p:spTree>
      <p:nvGrpSpPr>
        <p:cNvPr id="1" name=""/>
        <p:cNvGrpSpPr/>
        <p:nvPr/>
      </p:nvGrpSpPr>
      <p:grpSpPr>
        <a:xfrm>
          <a:off x="0" y="0"/>
          <a:ext cx="0" cy="0"/>
          <a:chOff x="0" y="0"/>
          <a:chExt cx="0" cy="0"/>
        </a:xfrm>
      </p:grpSpPr>
      <p:sp>
        <p:nvSpPr>
          <p:cNvPr id="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18785867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 Page 01:orange">
    <p:bg>
      <p:bgPr>
        <a:solidFill>
          <a:srgbClr val="DF7A00"/>
        </a:solidFill>
        <a:effectLst/>
      </p:bgPr>
    </p:bg>
    <p:spTree>
      <p:nvGrpSpPr>
        <p:cNvPr id="1" name=""/>
        <p:cNvGrpSpPr/>
        <p:nvPr/>
      </p:nvGrpSpPr>
      <p:grpSpPr>
        <a:xfrm>
          <a:off x="0" y="0"/>
          <a:ext cx="0" cy="0"/>
          <a:chOff x="0" y="0"/>
          <a:chExt cx="0" cy="0"/>
        </a:xfrm>
      </p:grpSpPr>
      <p:sp>
        <p:nvSpPr>
          <p:cNvPr id="5"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7548495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3"/>
            <a:ext cx="7219950" cy="2606675"/>
          </a:xfrm>
          <a:prstGeom prst="rect">
            <a:avLst/>
          </a:prstGeom>
        </p:spPr>
        <p:txBody>
          <a:bodyPr vert="horz"/>
          <a:lstStyle>
            <a:lvl1pPr>
              <a:defRPr sz="4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4000">
                <a:solidFill>
                  <a:srgbClr val="DF7A00"/>
                </a:solidFill>
                <a:latin typeface=""/>
              </a:defRPr>
            </a:lvl1pPr>
            <a:lvl2pPr>
              <a:defRPr sz="4000">
                <a:solidFill>
                  <a:srgbClr val="DF7A00"/>
                </a:solidFill>
                <a:latin typeface=""/>
              </a:defRPr>
            </a:lvl2pPr>
            <a:lvl3pPr>
              <a:defRPr sz="4000">
                <a:solidFill>
                  <a:srgbClr val="DF7A00"/>
                </a:solidFill>
                <a:latin typeface=""/>
              </a:defRPr>
            </a:lvl3pPr>
            <a:lvl4pPr>
              <a:defRPr sz="4000">
                <a:solidFill>
                  <a:srgbClr val="DF7A00"/>
                </a:solidFill>
                <a:latin typeface=""/>
              </a:defRPr>
            </a:lvl4pPr>
            <a:lvl5pPr>
              <a:defRPr sz="4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Tree>
    <p:extLst>
      <p:ext uri="{BB962C8B-B14F-4D97-AF65-F5344CB8AC3E}">
        <p14:creationId xmlns:p14="http://schemas.microsoft.com/office/powerpoint/2010/main" val="34844823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0" y="2249488"/>
            <a:ext cx="6729413" cy="2462212"/>
          </a:xfrm>
          <a:prstGeom prst="rect">
            <a:avLst/>
          </a:prstGeom>
        </p:spPr>
        <p:txBody>
          <a:bodyPr vert="horz"/>
          <a:lstStyle>
            <a:lvl1pPr>
              <a:defRPr sz="28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41931362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2"/>
            <a:ext cx="3620835" cy="1694036"/>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234655855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7"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0" y="4146549"/>
            <a:ext cx="2597150" cy="1793774"/>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8" y="4146549"/>
            <a:ext cx="2597150" cy="1793773"/>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Tx/>
              <a:buNone/>
              <a:tabLst/>
              <a:defRPr sz="1000" b="0" i="0" baseline="0">
                <a:solidFill>
                  <a:schemeClr val="tx1"/>
                </a:solidFill>
                <a:latin typeface=""/>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2" y="4146550"/>
            <a:ext cx="2597150" cy="1793772"/>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Tree>
    <p:extLst>
      <p:ext uri="{BB962C8B-B14F-4D97-AF65-F5344CB8AC3E}">
        <p14:creationId xmlns:p14="http://schemas.microsoft.com/office/powerpoint/2010/main" val="182533323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1" y="4012238"/>
            <a:ext cx="2597355" cy="1403698"/>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68324"/>
            <a:ext cx="5450759" cy="3269840"/>
          </a:xfrm>
          <a:prstGeom prst="roundRect">
            <a:avLst>
              <a:gd name="adj" fmla="val 6284"/>
            </a:avLst>
          </a:prstGeom>
        </p:spPr>
        <p:txBody>
          <a:bodyPr vert="horz"/>
          <a:lstStyle>
            <a:lvl1pPr algn="ctr">
              <a:defRPr sz="180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0"/>
            <a:ext cx="2597150" cy="777773"/>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3" y="4752873"/>
            <a:ext cx="1446161" cy="1326125"/>
          </a:xfrm>
          <a:prstGeom prst="roundRect">
            <a:avLst>
              <a:gd name="adj" fmla="val 9147"/>
            </a:avLst>
          </a:prstGeom>
        </p:spPr>
        <p:txBody>
          <a:bodyPr vert="horz"/>
          <a:lstStyle>
            <a:lvl1pPr algn="ctr">
              <a:defRPr sz="180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3567857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6" y="1904151"/>
            <a:ext cx="3620835" cy="1586301"/>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Tree>
    <p:extLst>
      <p:ext uri="{BB962C8B-B14F-4D97-AF65-F5344CB8AC3E}">
        <p14:creationId xmlns:p14="http://schemas.microsoft.com/office/powerpoint/2010/main" val="10788431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Page 01:green">
    <p:bg>
      <p:bgPr>
        <a:solidFill>
          <a:srgbClr val="47D5CD"/>
        </a:solidFill>
        <a:effectLst/>
      </p:bgPr>
    </p:bg>
    <p:spTree>
      <p:nvGrpSpPr>
        <p:cNvPr id="1" name=""/>
        <p:cNvGrpSpPr/>
        <p:nvPr/>
      </p:nvGrpSpPr>
      <p:grpSpPr>
        <a:xfrm>
          <a:off x="0" y="0"/>
          <a:ext cx="0" cy="0"/>
          <a:chOff x="0" y="0"/>
          <a:chExt cx="0" cy="0"/>
        </a:xfrm>
      </p:grpSpPr>
      <p:sp>
        <p:nvSpPr>
          <p:cNvPr id="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18785867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5" name="Picture Placeholder 2"/>
          <p:cNvSpPr>
            <a:spLocks noGrp="1"/>
          </p:cNvSpPr>
          <p:nvPr>
            <p:ph type="pic" sz="quarter" idx="18" hasCustomPrompt="1"/>
          </p:nvPr>
        </p:nvSpPr>
        <p:spPr>
          <a:xfrm>
            <a:off x="146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6" name="Picture Placeholder 2"/>
          <p:cNvSpPr>
            <a:spLocks noGrp="1"/>
          </p:cNvSpPr>
          <p:nvPr>
            <p:ph type="pic" sz="quarter" idx="19" hasCustomPrompt="1"/>
          </p:nvPr>
        </p:nvSpPr>
        <p:spPr>
          <a:xfrm>
            <a:off x="146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7" name="Picture Placeholder 2"/>
          <p:cNvSpPr>
            <a:spLocks noGrp="1"/>
          </p:cNvSpPr>
          <p:nvPr>
            <p:ph type="pic" sz="quarter" idx="20" hasCustomPrompt="1"/>
          </p:nvPr>
        </p:nvSpPr>
        <p:spPr>
          <a:xfrm>
            <a:off x="273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8" name="Picture Placeholder 2"/>
          <p:cNvSpPr>
            <a:spLocks noGrp="1"/>
          </p:cNvSpPr>
          <p:nvPr>
            <p:ph type="pic" sz="quarter" idx="21" hasCustomPrompt="1"/>
          </p:nvPr>
        </p:nvSpPr>
        <p:spPr>
          <a:xfrm>
            <a:off x="273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9" name="Picture Placeholder 2"/>
          <p:cNvSpPr>
            <a:spLocks noGrp="1"/>
          </p:cNvSpPr>
          <p:nvPr>
            <p:ph type="pic" sz="quarter" idx="22" hasCustomPrompt="1"/>
          </p:nvPr>
        </p:nvSpPr>
        <p:spPr>
          <a:xfrm>
            <a:off x="273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0" name="Picture Placeholder 2"/>
          <p:cNvSpPr>
            <a:spLocks noGrp="1"/>
          </p:cNvSpPr>
          <p:nvPr>
            <p:ph type="pic" sz="quarter" idx="23" hasCustomPrompt="1"/>
          </p:nvPr>
        </p:nvSpPr>
        <p:spPr>
          <a:xfrm>
            <a:off x="4012776"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1" name="Picture Placeholder 2"/>
          <p:cNvSpPr>
            <a:spLocks noGrp="1"/>
          </p:cNvSpPr>
          <p:nvPr>
            <p:ph type="pic" sz="quarter" idx="24" hasCustomPrompt="1"/>
          </p:nvPr>
        </p:nvSpPr>
        <p:spPr>
          <a:xfrm>
            <a:off x="4012776"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2" name="Picture Placeholder 2"/>
          <p:cNvSpPr>
            <a:spLocks noGrp="1"/>
          </p:cNvSpPr>
          <p:nvPr>
            <p:ph type="pic" sz="quarter" idx="25" hasCustomPrompt="1"/>
          </p:nvPr>
        </p:nvSpPr>
        <p:spPr>
          <a:xfrm>
            <a:off x="4012776"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3" name="Picture Placeholder 2"/>
          <p:cNvSpPr>
            <a:spLocks noGrp="1"/>
          </p:cNvSpPr>
          <p:nvPr>
            <p:ph type="pic" sz="quarter" idx="26" hasCustomPrompt="1"/>
          </p:nvPr>
        </p:nvSpPr>
        <p:spPr>
          <a:xfrm>
            <a:off x="5290970"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4" name="Picture Placeholder 2"/>
          <p:cNvSpPr>
            <a:spLocks noGrp="1"/>
          </p:cNvSpPr>
          <p:nvPr>
            <p:ph type="pic" sz="quarter" idx="27" hasCustomPrompt="1"/>
          </p:nvPr>
        </p:nvSpPr>
        <p:spPr>
          <a:xfrm>
            <a:off x="5290970"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5" name="Picture Placeholder 2"/>
          <p:cNvSpPr>
            <a:spLocks noGrp="1"/>
          </p:cNvSpPr>
          <p:nvPr>
            <p:ph type="pic" sz="quarter" idx="28" hasCustomPrompt="1"/>
          </p:nvPr>
        </p:nvSpPr>
        <p:spPr>
          <a:xfrm>
            <a:off x="5290970"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6" name="Picture Placeholder 2"/>
          <p:cNvSpPr>
            <a:spLocks noGrp="1"/>
          </p:cNvSpPr>
          <p:nvPr>
            <p:ph type="pic" sz="quarter" idx="29" hasCustomPrompt="1"/>
          </p:nvPr>
        </p:nvSpPr>
        <p:spPr>
          <a:xfrm>
            <a:off x="656916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7" name="Picture Placeholder 2"/>
          <p:cNvSpPr>
            <a:spLocks noGrp="1"/>
          </p:cNvSpPr>
          <p:nvPr>
            <p:ph type="pic" sz="quarter" idx="30" hasCustomPrompt="1"/>
          </p:nvPr>
        </p:nvSpPr>
        <p:spPr>
          <a:xfrm>
            <a:off x="656916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8" name="Picture Placeholder 2"/>
          <p:cNvSpPr>
            <a:spLocks noGrp="1"/>
          </p:cNvSpPr>
          <p:nvPr>
            <p:ph type="pic" sz="quarter" idx="31" hasCustomPrompt="1"/>
          </p:nvPr>
        </p:nvSpPr>
        <p:spPr>
          <a:xfrm>
            <a:off x="656916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Tree>
    <p:extLst>
      <p:ext uri="{BB962C8B-B14F-4D97-AF65-F5344CB8AC3E}">
        <p14:creationId xmlns:p14="http://schemas.microsoft.com/office/powerpoint/2010/main" val="134676884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107493025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2441516308"/>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Page 01">
    <p:bg>
      <p:bgPr>
        <a:solidFill>
          <a:srgbClr val="671E75"/>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3073400" y="2029373"/>
            <a:ext cx="2997200" cy="2120900"/>
          </a:xfrm>
          <a:prstGeom prst="rect">
            <a:avLst/>
          </a:prstGeom>
        </p:spPr>
      </p:pic>
      <p:sp>
        <p:nvSpPr>
          <p:cNvPr id="16" name="Text Placeholder 15"/>
          <p:cNvSpPr>
            <a:spLocks noGrp="1"/>
          </p:cNvSpPr>
          <p:nvPr>
            <p:ph type="body" sz="quarter" idx="10" hasCustomPrompt="1"/>
          </p:nvPr>
        </p:nvSpPr>
        <p:spPr>
          <a:xfrm>
            <a:off x="1452169" y="4640263"/>
            <a:ext cx="6239663" cy="735012"/>
          </a:xfrm>
          <a:prstGeom prst="rect">
            <a:avLst/>
          </a:prstGeom>
        </p:spPr>
        <p:txBody>
          <a:bodyPr vert="horz"/>
          <a:lstStyle>
            <a:lvl1pPr marL="0" indent="0" algn="ctr">
              <a:buFontTx/>
              <a:buNone/>
              <a:defRPr sz="2600" b="1" i="0" cap="all" baseline="0">
                <a:solidFill>
                  <a:srgbClr val="DF7A00"/>
                </a:solidFill>
                <a:latin typeface=""/>
              </a:defRPr>
            </a:lvl1pPr>
          </a:lstStyle>
          <a:p>
            <a:pPr lvl="0"/>
            <a:r>
              <a:rPr lang="en-AU" dirty="0" smtClean="0"/>
              <a:t>PRESENTATION TITLE GOES HERE</a:t>
            </a:r>
            <a:endParaRPr lang="en-US" dirty="0"/>
          </a:p>
        </p:txBody>
      </p:sp>
      <p:sp>
        <p:nvSpPr>
          <p:cNvPr id="18" name="Text Placeholder 17"/>
          <p:cNvSpPr>
            <a:spLocks noGrp="1"/>
          </p:cNvSpPr>
          <p:nvPr>
            <p:ph type="body" idx="11" hasCustomPrompt="1"/>
          </p:nvPr>
        </p:nvSpPr>
        <p:spPr>
          <a:xfrm>
            <a:off x="1842294" y="5446713"/>
            <a:ext cx="5459412" cy="501650"/>
          </a:xfrm>
          <a:prstGeom prst="rect">
            <a:avLst/>
          </a:prstGeom>
        </p:spPr>
        <p:txBody>
          <a:bodyPr vert="horz"/>
          <a:lstStyle>
            <a:lvl1pPr marL="0" indent="0" algn="ctr">
              <a:buFontTx/>
              <a:buNone/>
              <a:defRPr sz="1400" cap="all">
                <a:solidFill>
                  <a:schemeClr val="bg1"/>
                </a:solidFill>
                <a:latin typeface=""/>
              </a:defRPr>
            </a:lvl1pPr>
          </a:lstStyle>
          <a:p>
            <a:pPr lvl="0"/>
            <a:r>
              <a:rPr lang="en-AU" dirty="0" smtClean="0"/>
              <a:t>XX month 2014</a:t>
            </a:r>
            <a:endParaRPr lang="en-US" dirty="0"/>
          </a:p>
        </p:txBody>
      </p:sp>
    </p:spTree>
    <p:extLst>
      <p:ext uri="{BB962C8B-B14F-4D97-AF65-F5344CB8AC3E}">
        <p14:creationId xmlns:p14="http://schemas.microsoft.com/office/powerpoint/2010/main" val="38349052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3" name="Rectangle 2"/>
          <p:cNvSpPr/>
          <p:nvPr userDrawn="1"/>
        </p:nvSpPr>
        <p:spPr>
          <a:xfrm>
            <a:off x="7843838" y="5591176"/>
            <a:ext cx="1050131" cy="1114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350">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0083" y="5671022"/>
            <a:ext cx="793385" cy="1034578"/>
          </a:xfrm>
          <a:prstGeom prst="rect">
            <a:avLst/>
          </a:prstGeom>
        </p:spPr>
      </p:pic>
    </p:spTree>
    <p:extLst>
      <p:ext uri="{BB962C8B-B14F-4D97-AF65-F5344CB8AC3E}">
        <p14:creationId xmlns:p14="http://schemas.microsoft.com/office/powerpoint/2010/main" val="42884444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1" y="2249488"/>
            <a:ext cx="6729413" cy="2462212"/>
          </a:xfrm>
          <a:prstGeom prst="rect">
            <a:avLst/>
          </a:prstGeom>
        </p:spPr>
        <p:txBody>
          <a:bodyPr vert="horz"/>
          <a:lstStyle>
            <a:lvl1pPr>
              <a:defRPr sz="21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21111485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2"/>
            <a:ext cx="3620835" cy="1694036"/>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752534385"/>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8"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1" y="4146549"/>
            <a:ext cx="2597150" cy="1793774"/>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9" y="4146551"/>
            <a:ext cx="2597150" cy="1793773"/>
          </a:xfrm>
          <a:prstGeom prst="rect">
            <a:avLst/>
          </a:prstGeom>
        </p:spPr>
        <p:txBody>
          <a:bodyPr vert="horz"/>
          <a:lstStyle>
            <a:lvl1pPr marL="0" marR="0" indent="0" algn="l" defTabSz="342900" rtl="0" eaLnBrk="1" fontAlgn="auto" latinLnBrk="0" hangingPunct="1">
              <a:lnSpc>
                <a:spcPct val="100000"/>
              </a:lnSpc>
              <a:spcBef>
                <a:spcPct val="20000"/>
              </a:spcBef>
              <a:spcAft>
                <a:spcPts val="0"/>
              </a:spcAft>
              <a:buClrTx/>
              <a:buSzTx/>
              <a:buFontTx/>
              <a:buNone/>
              <a:tabLst/>
              <a:defRPr sz="750" b="0" i="0" baseline="0">
                <a:solidFill>
                  <a:schemeClr val="tx1"/>
                </a:solidFill>
                <a:latin typeface=""/>
              </a:defRPr>
            </a:lvl1pPr>
          </a:lstStyle>
          <a:p>
            <a:pPr marL="0" marR="0" lvl="0" indent="0" algn="l" defTabSz="3429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3" y="4146550"/>
            <a:ext cx="2597150" cy="1793772"/>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826042722"/>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2" y="4012238"/>
            <a:ext cx="2597355" cy="1403698"/>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4" y="1368324"/>
            <a:ext cx="5450759" cy="3269840"/>
          </a:xfrm>
          <a:prstGeom prst="roundRect">
            <a:avLst>
              <a:gd name="adj" fmla="val 6284"/>
            </a:avLst>
          </a:prstGeom>
        </p:spPr>
        <p:txBody>
          <a:bodyPr vert="horz"/>
          <a:lstStyle>
            <a:lvl1pPr algn="ctr">
              <a:defRPr sz="135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2"/>
            <a:ext cx="2597150" cy="777773"/>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4" y="4752875"/>
            <a:ext cx="1446161" cy="1326125"/>
          </a:xfrm>
          <a:prstGeom prst="roundRect">
            <a:avLst>
              <a:gd name="adj" fmla="val 9147"/>
            </a:avLst>
          </a:prstGeom>
        </p:spPr>
        <p:txBody>
          <a:bodyPr vert="horz"/>
          <a:lstStyle>
            <a:lvl1pPr algn="ctr">
              <a:defRPr sz="135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33000848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7" y="1904153"/>
            <a:ext cx="3620835" cy="1586301"/>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201220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age 01:orange">
    <p:bg>
      <p:bgPr>
        <a:solidFill>
          <a:srgbClr val="DF7A00"/>
        </a:solidFill>
        <a:effectLst/>
      </p:bgPr>
    </p:bg>
    <p:spTree>
      <p:nvGrpSpPr>
        <p:cNvPr id="1" name=""/>
        <p:cNvGrpSpPr/>
        <p:nvPr/>
      </p:nvGrpSpPr>
      <p:grpSpPr>
        <a:xfrm>
          <a:off x="0" y="0"/>
          <a:ext cx="0" cy="0"/>
          <a:chOff x="0" y="0"/>
          <a:chExt cx="0" cy="0"/>
        </a:xfrm>
      </p:grpSpPr>
      <p:sp>
        <p:nvSpPr>
          <p:cNvPr id="5"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75484955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5" name="Picture Placeholder 2"/>
          <p:cNvSpPr>
            <a:spLocks noGrp="1"/>
          </p:cNvSpPr>
          <p:nvPr>
            <p:ph type="pic" sz="quarter" idx="18" hasCustomPrompt="1"/>
          </p:nvPr>
        </p:nvSpPr>
        <p:spPr>
          <a:xfrm>
            <a:off x="146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6" name="Picture Placeholder 2"/>
          <p:cNvSpPr>
            <a:spLocks noGrp="1"/>
          </p:cNvSpPr>
          <p:nvPr>
            <p:ph type="pic" sz="quarter" idx="19" hasCustomPrompt="1"/>
          </p:nvPr>
        </p:nvSpPr>
        <p:spPr>
          <a:xfrm>
            <a:off x="146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7" name="Picture Placeholder 2"/>
          <p:cNvSpPr>
            <a:spLocks noGrp="1"/>
          </p:cNvSpPr>
          <p:nvPr>
            <p:ph type="pic" sz="quarter" idx="20" hasCustomPrompt="1"/>
          </p:nvPr>
        </p:nvSpPr>
        <p:spPr>
          <a:xfrm>
            <a:off x="273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8" name="Picture Placeholder 2"/>
          <p:cNvSpPr>
            <a:spLocks noGrp="1"/>
          </p:cNvSpPr>
          <p:nvPr>
            <p:ph type="pic" sz="quarter" idx="21" hasCustomPrompt="1"/>
          </p:nvPr>
        </p:nvSpPr>
        <p:spPr>
          <a:xfrm>
            <a:off x="273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9" name="Picture Placeholder 2"/>
          <p:cNvSpPr>
            <a:spLocks noGrp="1"/>
          </p:cNvSpPr>
          <p:nvPr>
            <p:ph type="pic" sz="quarter" idx="22" hasCustomPrompt="1"/>
          </p:nvPr>
        </p:nvSpPr>
        <p:spPr>
          <a:xfrm>
            <a:off x="273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0" name="Picture Placeholder 2"/>
          <p:cNvSpPr>
            <a:spLocks noGrp="1"/>
          </p:cNvSpPr>
          <p:nvPr>
            <p:ph type="pic" sz="quarter" idx="23" hasCustomPrompt="1"/>
          </p:nvPr>
        </p:nvSpPr>
        <p:spPr>
          <a:xfrm>
            <a:off x="4012777"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1" name="Picture Placeholder 2"/>
          <p:cNvSpPr>
            <a:spLocks noGrp="1"/>
          </p:cNvSpPr>
          <p:nvPr>
            <p:ph type="pic" sz="quarter" idx="24" hasCustomPrompt="1"/>
          </p:nvPr>
        </p:nvSpPr>
        <p:spPr>
          <a:xfrm>
            <a:off x="4012777"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2" name="Picture Placeholder 2"/>
          <p:cNvSpPr>
            <a:spLocks noGrp="1"/>
          </p:cNvSpPr>
          <p:nvPr>
            <p:ph type="pic" sz="quarter" idx="25" hasCustomPrompt="1"/>
          </p:nvPr>
        </p:nvSpPr>
        <p:spPr>
          <a:xfrm>
            <a:off x="4012777"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3" name="Picture Placeholder 2"/>
          <p:cNvSpPr>
            <a:spLocks noGrp="1"/>
          </p:cNvSpPr>
          <p:nvPr>
            <p:ph type="pic" sz="quarter" idx="26" hasCustomPrompt="1"/>
          </p:nvPr>
        </p:nvSpPr>
        <p:spPr>
          <a:xfrm>
            <a:off x="5290971"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4" name="Picture Placeholder 2"/>
          <p:cNvSpPr>
            <a:spLocks noGrp="1"/>
          </p:cNvSpPr>
          <p:nvPr>
            <p:ph type="pic" sz="quarter" idx="27" hasCustomPrompt="1"/>
          </p:nvPr>
        </p:nvSpPr>
        <p:spPr>
          <a:xfrm>
            <a:off x="5290971"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5" name="Picture Placeholder 2"/>
          <p:cNvSpPr>
            <a:spLocks noGrp="1"/>
          </p:cNvSpPr>
          <p:nvPr>
            <p:ph type="pic" sz="quarter" idx="28" hasCustomPrompt="1"/>
          </p:nvPr>
        </p:nvSpPr>
        <p:spPr>
          <a:xfrm>
            <a:off x="5290971"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6" name="Picture Placeholder 2"/>
          <p:cNvSpPr>
            <a:spLocks noGrp="1"/>
          </p:cNvSpPr>
          <p:nvPr>
            <p:ph type="pic" sz="quarter" idx="29" hasCustomPrompt="1"/>
          </p:nvPr>
        </p:nvSpPr>
        <p:spPr>
          <a:xfrm>
            <a:off x="656916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7" name="Picture Placeholder 2"/>
          <p:cNvSpPr>
            <a:spLocks noGrp="1"/>
          </p:cNvSpPr>
          <p:nvPr>
            <p:ph type="pic" sz="quarter" idx="30" hasCustomPrompt="1"/>
          </p:nvPr>
        </p:nvSpPr>
        <p:spPr>
          <a:xfrm>
            <a:off x="656916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8" name="Picture Placeholder 2"/>
          <p:cNvSpPr>
            <a:spLocks noGrp="1"/>
          </p:cNvSpPr>
          <p:nvPr>
            <p:ph type="pic" sz="quarter" idx="31" hasCustomPrompt="1"/>
          </p:nvPr>
        </p:nvSpPr>
        <p:spPr>
          <a:xfrm>
            <a:off x="656916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911617171"/>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921047104"/>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2" y="1360112"/>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8936455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2681057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3" name="Rectangle 2"/>
          <p:cNvSpPr/>
          <p:nvPr userDrawn="1"/>
        </p:nvSpPr>
        <p:spPr>
          <a:xfrm>
            <a:off x="7843838" y="5591176"/>
            <a:ext cx="1050131" cy="1114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350">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0083" y="5671022"/>
            <a:ext cx="793385" cy="1034578"/>
          </a:xfrm>
          <a:prstGeom prst="rect">
            <a:avLst/>
          </a:prstGeom>
        </p:spPr>
      </p:pic>
    </p:spTree>
    <p:extLst>
      <p:ext uri="{BB962C8B-B14F-4D97-AF65-F5344CB8AC3E}">
        <p14:creationId xmlns:p14="http://schemas.microsoft.com/office/powerpoint/2010/main" val="16953805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1" y="2249488"/>
            <a:ext cx="6729413" cy="2462212"/>
          </a:xfrm>
          <a:prstGeom prst="rect">
            <a:avLst/>
          </a:prstGeom>
        </p:spPr>
        <p:txBody>
          <a:bodyPr vert="horz"/>
          <a:lstStyle>
            <a:lvl1pPr>
              <a:defRPr sz="21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12190007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2"/>
            <a:ext cx="3620835" cy="1694036"/>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290026407"/>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8"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1" y="4146549"/>
            <a:ext cx="2597150" cy="1793774"/>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9" y="4146551"/>
            <a:ext cx="2597150" cy="1793773"/>
          </a:xfrm>
          <a:prstGeom prst="rect">
            <a:avLst/>
          </a:prstGeom>
        </p:spPr>
        <p:txBody>
          <a:bodyPr vert="horz"/>
          <a:lstStyle>
            <a:lvl1pPr marL="0" marR="0" indent="0" algn="l" defTabSz="342900" rtl="0" eaLnBrk="1" fontAlgn="auto" latinLnBrk="0" hangingPunct="1">
              <a:lnSpc>
                <a:spcPct val="100000"/>
              </a:lnSpc>
              <a:spcBef>
                <a:spcPct val="20000"/>
              </a:spcBef>
              <a:spcAft>
                <a:spcPts val="0"/>
              </a:spcAft>
              <a:buClrTx/>
              <a:buSzTx/>
              <a:buFontTx/>
              <a:buNone/>
              <a:tabLst/>
              <a:defRPr sz="750" b="0" i="0" baseline="0">
                <a:solidFill>
                  <a:schemeClr val="tx1"/>
                </a:solidFill>
                <a:latin typeface=""/>
              </a:defRPr>
            </a:lvl1pPr>
          </a:lstStyle>
          <a:p>
            <a:pPr marL="0" marR="0" lvl="0" indent="0" algn="l" defTabSz="3429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3" y="4146550"/>
            <a:ext cx="2597150" cy="1793772"/>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04122902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2" y="4012238"/>
            <a:ext cx="2597355" cy="1403698"/>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4" y="1368324"/>
            <a:ext cx="5450759" cy="3269840"/>
          </a:xfrm>
          <a:prstGeom prst="roundRect">
            <a:avLst>
              <a:gd name="adj" fmla="val 6284"/>
            </a:avLst>
          </a:prstGeom>
        </p:spPr>
        <p:txBody>
          <a:bodyPr vert="horz"/>
          <a:lstStyle>
            <a:lvl1pPr algn="ctr">
              <a:defRPr sz="135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2"/>
            <a:ext cx="2597150" cy="777773"/>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4" y="4752875"/>
            <a:ext cx="1446161" cy="1326125"/>
          </a:xfrm>
          <a:prstGeom prst="roundRect">
            <a:avLst>
              <a:gd name="adj" fmla="val 9147"/>
            </a:avLst>
          </a:prstGeom>
        </p:spPr>
        <p:txBody>
          <a:bodyPr vert="horz"/>
          <a:lstStyle>
            <a:lvl1pPr algn="ctr">
              <a:defRPr sz="135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590941459"/>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7" y="1904153"/>
            <a:ext cx="3620835" cy="1586301"/>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417125469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87E4948A-A6B7-4245-B0A1-874951124477}" type="datetimeFigureOut">
              <a:rPr lang="en-US">
                <a:solidFill>
                  <a:prstClr val="black"/>
                </a:solidFill>
              </a:rPr>
              <a:pPr>
                <a:defRPr/>
              </a:pPr>
              <a:t>2/7/2018</a:t>
            </a:fld>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0076983-F82E-4980-88CC-A88A7F422938}"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1669241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5" name="Picture Placeholder 2"/>
          <p:cNvSpPr>
            <a:spLocks noGrp="1"/>
          </p:cNvSpPr>
          <p:nvPr>
            <p:ph type="pic" sz="quarter" idx="18" hasCustomPrompt="1"/>
          </p:nvPr>
        </p:nvSpPr>
        <p:spPr>
          <a:xfrm>
            <a:off x="146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6" name="Picture Placeholder 2"/>
          <p:cNvSpPr>
            <a:spLocks noGrp="1"/>
          </p:cNvSpPr>
          <p:nvPr>
            <p:ph type="pic" sz="quarter" idx="19" hasCustomPrompt="1"/>
          </p:nvPr>
        </p:nvSpPr>
        <p:spPr>
          <a:xfrm>
            <a:off x="146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7" name="Picture Placeholder 2"/>
          <p:cNvSpPr>
            <a:spLocks noGrp="1"/>
          </p:cNvSpPr>
          <p:nvPr>
            <p:ph type="pic" sz="quarter" idx="20" hasCustomPrompt="1"/>
          </p:nvPr>
        </p:nvSpPr>
        <p:spPr>
          <a:xfrm>
            <a:off x="273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8" name="Picture Placeholder 2"/>
          <p:cNvSpPr>
            <a:spLocks noGrp="1"/>
          </p:cNvSpPr>
          <p:nvPr>
            <p:ph type="pic" sz="quarter" idx="21" hasCustomPrompt="1"/>
          </p:nvPr>
        </p:nvSpPr>
        <p:spPr>
          <a:xfrm>
            <a:off x="273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9" name="Picture Placeholder 2"/>
          <p:cNvSpPr>
            <a:spLocks noGrp="1"/>
          </p:cNvSpPr>
          <p:nvPr>
            <p:ph type="pic" sz="quarter" idx="22" hasCustomPrompt="1"/>
          </p:nvPr>
        </p:nvSpPr>
        <p:spPr>
          <a:xfrm>
            <a:off x="273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0" name="Picture Placeholder 2"/>
          <p:cNvSpPr>
            <a:spLocks noGrp="1"/>
          </p:cNvSpPr>
          <p:nvPr>
            <p:ph type="pic" sz="quarter" idx="23" hasCustomPrompt="1"/>
          </p:nvPr>
        </p:nvSpPr>
        <p:spPr>
          <a:xfrm>
            <a:off x="4012777"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1" name="Picture Placeholder 2"/>
          <p:cNvSpPr>
            <a:spLocks noGrp="1"/>
          </p:cNvSpPr>
          <p:nvPr>
            <p:ph type="pic" sz="quarter" idx="24" hasCustomPrompt="1"/>
          </p:nvPr>
        </p:nvSpPr>
        <p:spPr>
          <a:xfrm>
            <a:off x="4012777"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2" name="Picture Placeholder 2"/>
          <p:cNvSpPr>
            <a:spLocks noGrp="1"/>
          </p:cNvSpPr>
          <p:nvPr>
            <p:ph type="pic" sz="quarter" idx="25" hasCustomPrompt="1"/>
          </p:nvPr>
        </p:nvSpPr>
        <p:spPr>
          <a:xfrm>
            <a:off x="4012777"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3" name="Picture Placeholder 2"/>
          <p:cNvSpPr>
            <a:spLocks noGrp="1"/>
          </p:cNvSpPr>
          <p:nvPr>
            <p:ph type="pic" sz="quarter" idx="26" hasCustomPrompt="1"/>
          </p:nvPr>
        </p:nvSpPr>
        <p:spPr>
          <a:xfrm>
            <a:off x="5290971"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4" name="Picture Placeholder 2"/>
          <p:cNvSpPr>
            <a:spLocks noGrp="1"/>
          </p:cNvSpPr>
          <p:nvPr>
            <p:ph type="pic" sz="quarter" idx="27" hasCustomPrompt="1"/>
          </p:nvPr>
        </p:nvSpPr>
        <p:spPr>
          <a:xfrm>
            <a:off x="5290971"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5" name="Picture Placeholder 2"/>
          <p:cNvSpPr>
            <a:spLocks noGrp="1"/>
          </p:cNvSpPr>
          <p:nvPr>
            <p:ph type="pic" sz="quarter" idx="28" hasCustomPrompt="1"/>
          </p:nvPr>
        </p:nvSpPr>
        <p:spPr>
          <a:xfrm>
            <a:off x="5290971"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6" name="Picture Placeholder 2"/>
          <p:cNvSpPr>
            <a:spLocks noGrp="1"/>
          </p:cNvSpPr>
          <p:nvPr>
            <p:ph type="pic" sz="quarter" idx="29" hasCustomPrompt="1"/>
          </p:nvPr>
        </p:nvSpPr>
        <p:spPr>
          <a:xfrm>
            <a:off x="656916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7" name="Picture Placeholder 2"/>
          <p:cNvSpPr>
            <a:spLocks noGrp="1"/>
          </p:cNvSpPr>
          <p:nvPr>
            <p:ph type="pic" sz="quarter" idx="30" hasCustomPrompt="1"/>
          </p:nvPr>
        </p:nvSpPr>
        <p:spPr>
          <a:xfrm>
            <a:off x="656916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8" name="Picture Placeholder 2"/>
          <p:cNvSpPr>
            <a:spLocks noGrp="1"/>
          </p:cNvSpPr>
          <p:nvPr>
            <p:ph type="pic" sz="quarter" idx="31" hasCustomPrompt="1"/>
          </p:nvPr>
        </p:nvSpPr>
        <p:spPr>
          <a:xfrm>
            <a:off x="656916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278570261"/>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919688504"/>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2" y="1360112"/>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604064265"/>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17744854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9577429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3" name="Rectangle 2"/>
          <p:cNvSpPr/>
          <p:nvPr userDrawn="1"/>
        </p:nvSpPr>
        <p:spPr>
          <a:xfrm>
            <a:off x="7843838" y="5591176"/>
            <a:ext cx="1050131" cy="1114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350">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0083" y="5671022"/>
            <a:ext cx="793385" cy="1034578"/>
          </a:xfrm>
          <a:prstGeom prst="rect">
            <a:avLst/>
          </a:prstGeom>
        </p:spPr>
      </p:pic>
    </p:spTree>
    <p:extLst>
      <p:ext uri="{BB962C8B-B14F-4D97-AF65-F5344CB8AC3E}">
        <p14:creationId xmlns:p14="http://schemas.microsoft.com/office/powerpoint/2010/main" val="40862703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1" y="2249488"/>
            <a:ext cx="6729413" cy="2462212"/>
          </a:xfrm>
          <a:prstGeom prst="rect">
            <a:avLst/>
          </a:prstGeom>
        </p:spPr>
        <p:txBody>
          <a:bodyPr vert="horz"/>
          <a:lstStyle>
            <a:lvl1pPr>
              <a:defRPr sz="21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40619747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2"/>
            <a:ext cx="3620835" cy="1694036"/>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797435922"/>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8"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1" y="4146549"/>
            <a:ext cx="2597150" cy="1793774"/>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9" y="4146551"/>
            <a:ext cx="2597150" cy="1793773"/>
          </a:xfrm>
          <a:prstGeom prst="rect">
            <a:avLst/>
          </a:prstGeom>
        </p:spPr>
        <p:txBody>
          <a:bodyPr vert="horz"/>
          <a:lstStyle>
            <a:lvl1pPr marL="0" marR="0" indent="0" algn="l" defTabSz="342900" rtl="0" eaLnBrk="1" fontAlgn="auto" latinLnBrk="0" hangingPunct="1">
              <a:lnSpc>
                <a:spcPct val="100000"/>
              </a:lnSpc>
              <a:spcBef>
                <a:spcPct val="20000"/>
              </a:spcBef>
              <a:spcAft>
                <a:spcPts val="0"/>
              </a:spcAft>
              <a:buClrTx/>
              <a:buSzTx/>
              <a:buFontTx/>
              <a:buNone/>
              <a:tabLst/>
              <a:defRPr sz="750" b="0" i="0" baseline="0">
                <a:solidFill>
                  <a:schemeClr val="tx1"/>
                </a:solidFill>
                <a:latin typeface=""/>
              </a:defRPr>
            </a:lvl1pPr>
          </a:lstStyle>
          <a:p>
            <a:pPr marL="0" marR="0" lvl="0" indent="0" algn="l" defTabSz="3429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3" y="4146550"/>
            <a:ext cx="2597150" cy="1793772"/>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374144364"/>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2" y="4012238"/>
            <a:ext cx="2597355" cy="1403698"/>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4" y="1368324"/>
            <a:ext cx="5450759" cy="3269840"/>
          </a:xfrm>
          <a:prstGeom prst="roundRect">
            <a:avLst>
              <a:gd name="adj" fmla="val 6284"/>
            </a:avLst>
          </a:prstGeom>
        </p:spPr>
        <p:txBody>
          <a:bodyPr vert="horz"/>
          <a:lstStyle>
            <a:lvl1pPr algn="ctr">
              <a:defRPr sz="135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2"/>
            <a:ext cx="2597150" cy="777773"/>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4" y="4752875"/>
            <a:ext cx="1446161" cy="1326125"/>
          </a:xfrm>
          <a:prstGeom prst="roundRect">
            <a:avLst>
              <a:gd name="adj" fmla="val 9147"/>
            </a:avLst>
          </a:prstGeom>
        </p:spPr>
        <p:txBody>
          <a:bodyPr vert="horz"/>
          <a:lstStyle>
            <a:lvl1pPr algn="ctr">
              <a:defRPr sz="135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14506608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2178461635"/>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7" y="1904153"/>
            <a:ext cx="3620835" cy="1586301"/>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4039975088"/>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5" name="Picture Placeholder 2"/>
          <p:cNvSpPr>
            <a:spLocks noGrp="1"/>
          </p:cNvSpPr>
          <p:nvPr>
            <p:ph type="pic" sz="quarter" idx="18" hasCustomPrompt="1"/>
          </p:nvPr>
        </p:nvSpPr>
        <p:spPr>
          <a:xfrm>
            <a:off x="146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6" name="Picture Placeholder 2"/>
          <p:cNvSpPr>
            <a:spLocks noGrp="1"/>
          </p:cNvSpPr>
          <p:nvPr>
            <p:ph type="pic" sz="quarter" idx="19" hasCustomPrompt="1"/>
          </p:nvPr>
        </p:nvSpPr>
        <p:spPr>
          <a:xfrm>
            <a:off x="146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7" name="Picture Placeholder 2"/>
          <p:cNvSpPr>
            <a:spLocks noGrp="1"/>
          </p:cNvSpPr>
          <p:nvPr>
            <p:ph type="pic" sz="quarter" idx="20" hasCustomPrompt="1"/>
          </p:nvPr>
        </p:nvSpPr>
        <p:spPr>
          <a:xfrm>
            <a:off x="273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8" name="Picture Placeholder 2"/>
          <p:cNvSpPr>
            <a:spLocks noGrp="1"/>
          </p:cNvSpPr>
          <p:nvPr>
            <p:ph type="pic" sz="quarter" idx="21" hasCustomPrompt="1"/>
          </p:nvPr>
        </p:nvSpPr>
        <p:spPr>
          <a:xfrm>
            <a:off x="273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9" name="Picture Placeholder 2"/>
          <p:cNvSpPr>
            <a:spLocks noGrp="1"/>
          </p:cNvSpPr>
          <p:nvPr>
            <p:ph type="pic" sz="quarter" idx="22" hasCustomPrompt="1"/>
          </p:nvPr>
        </p:nvSpPr>
        <p:spPr>
          <a:xfrm>
            <a:off x="273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0" name="Picture Placeholder 2"/>
          <p:cNvSpPr>
            <a:spLocks noGrp="1"/>
          </p:cNvSpPr>
          <p:nvPr>
            <p:ph type="pic" sz="quarter" idx="23" hasCustomPrompt="1"/>
          </p:nvPr>
        </p:nvSpPr>
        <p:spPr>
          <a:xfrm>
            <a:off x="4012777"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1" name="Picture Placeholder 2"/>
          <p:cNvSpPr>
            <a:spLocks noGrp="1"/>
          </p:cNvSpPr>
          <p:nvPr>
            <p:ph type="pic" sz="quarter" idx="24" hasCustomPrompt="1"/>
          </p:nvPr>
        </p:nvSpPr>
        <p:spPr>
          <a:xfrm>
            <a:off x="4012777"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2" name="Picture Placeholder 2"/>
          <p:cNvSpPr>
            <a:spLocks noGrp="1"/>
          </p:cNvSpPr>
          <p:nvPr>
            <p:ph type="pic" sz="quarter" idx="25" hasCustomPrompt="1"/>
          </p:nvPr>
        </p:nvSpPr>
        <p:spPr>
          <a:xfrm>
            <a:off x="4012777"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3" name="Picture Placeholder 2"/>
          <p:cNvSpPr>
            <a:spLocks noGrp="1"/>
          </p:cNvSpPr>
          <p:nvPr>
            <p:ph type="pic" sz="quarter" idx="26" hasCustomPrompt="1"/>
          </p:nvPr>
        </p:nvSpPr>
        <p:spPr>
          <a:xfrm>
            <a:off x="5290971"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4" name="Picture Placeholder 2"/>
          <p:cNvSpPr>
            <a:spLocks noGrp="1"/>
          </p:cNvSpPr>
          <p:nvPr>
            <p:ph type="pic" sz="quarter" idx="27" hasCustomPrompt="1"/>
          </p:nvPr>
        </p:nvSpPr>
        <p:spPr>
          <a:xfrm>
            <a:off x="5290971"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5" name="Picture Placeholder 2"/>
          <p:cNvSpPr>
            <a:spLocks noGrp="1"/>
          </p:cNvSpPr>
          <p:nvPr>
            <p:ph type="pic" sz="quarter" idx="28" hasCustomPrompt="1"/>
          </p:nvPr>
        </p:nvSpPr>
        <p:spPr>
          <a:xfrm>
            <a:off x="5290971"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6" name="Picture Placeholder 2"/>
          <p:cNvSpPr>
            <a:spLocks noGrp="1"/>
          </p:cNvSpPr>
          <p:nvPr>
            <p:ph type="pic" sz="quarter" idx="29" hasCustomPrompt="1"/>
          </p:nvPr>
        </p:nvSpPr>
        <p:spPr>
          <a:xfrm>
            <a:off x="656916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7" name="Picture Placeholder 2"/>
          <p:cNvSpPr>
            <a:spLocks noGrp="1"/>
          </p:cNvSpPr>
          <p:nvPr>
            <p:ph type="pic" sz="quarter" idx="30" hasCustomPrompt="1"/>
          </p:nvPr>
        </p:nvSpPr>
        <p:spPr>
          <a:xfrm>
            <a:off x="656916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8" name="Picture Placeholder 2"/>
          <p:cNvSpPr>
            <a:spLocks noGrp="1"/>
          </p:cNvSpPr>
          <p:nvPr>
            <p:ph type="pic" sz="quarter" idx="31" hasCustomPrompt="1"/>
          </p:nvPr>
        </p:nvSpPr>
        <p:spPr>
          <a:xfrm>
            <a:off x="656916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88033337"/>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52975647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2" y="1360112"/>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050659997"/>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1435974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3" name="Rectangle 2"/>
          <p:cNvSpPr/>
          <p:nvPr userDrawn="1"/>
        </p:nvSpPr>
        <p:spPr>
          <a:xfrm>
            <a:off x="7843838" y="5591176"/>
            <a:ext cx="1050131" cy="1114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350">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0083" y="5671022"/>
            <a:ext cx="793385" cy="1034578"/>
          </a:xfrm>
          <a:prstGeom prst="rect">
            <a:avLst/>
          </a:prstGeom>
        </p:spPr>
      </p:pic>
    </p:spTree>
    <p:extLst>
      <p:ext uri="{BB962C8B-B14F-4D97-AF65-F5344CB8AC3E}">
        <p14:creationId xmlns:p14="http://schemas.microsoft.com/office/powerpoint/2010/main" val="34452694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1" y="2249488"/>
            <a:ext cx="6729413" cy="2462212"/>
          </a:xfrm>
          <a:prstGeom prst="rect">
            <a:avLst/>
          </a:prstGeom>
        </p:spPr>
        <p:txBody>
          <a:bodyPr vert="horz"/>
          <a:lstStyle>
            <a:lvl1pPr>
              <a:defRPr sz="21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49916502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2"/>
            <a:ext cx="3620835" cy="1694036"/>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580298909"/>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8"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1" y="4146549"/>
            <a:ext cx="2597150" cy="1793774"/>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9" y="4146551"/>
            <a:ext cx="2597150" cy="1793773"/>
          </a:xfrm>
          <a:prstGeom prst="rect">
            <a:avLst/>
          </a:prstGeom>
        </p:spPr>
        <p:txBody>
          <a:bodyPr vert="horz"/>
          <a:lstStyle>
            <a:lvl1pPr marL="0" marR="0" indent="0" algn="l" defTabSz="342900" rtl="0" eaLnBrk="1" fontAlgn="auto" latinLnBrk="0" hangingPunct="1">
              <a:lnSpc>
                <a:spcPct val="100000"/>
              </a:lnSpc>
              <a:spcBef>
                <a:spcPct val="20000"/>
              </a:spcBef>
              <a:spcAft>
                <a:spcPts val="0"/>
              </a:spcAft>
              <a:buClrTx/>
              <a:buSzTx/>
              <a:buFontTx/>
              <a:buNone/>
              <a:tabLst/>
              <a:defRPr sz="750" b="0" i="0" baseline="0">
                <a:solidFill>
                  <a:schemeClr val="tx1"/>
                </a:solidFill>
                <a:latin typeface=""/>
              </a:defRPr>
            </a:lvl1pPr>
          </a:lstStyle>
          <a:p>
            <a:pPr marL="0" marR="0" lvl="0" indent="0" algn="l" defTabSz="3429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3" y="4146550"/>
            <a:ext cx="2597150" cy="1793772"/>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312595312"/>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2" y="4012238"/>
            <a:ext cx="2597355" cy="1403698"/>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4" y="1368324"/>
            <a:ext cx="5450759" cy="3269840"/>
          </a:xfrm>
          <a:prstGeom prst="roundRect">
            <a:avLst>
              <a:gd name="adj" fmla="val 6284"/>
            </a:avLst>
          </a:prstGeom>
        </p:spPr>
        <p:txBody>
          <a:bodyPr vert="horz"/>
          <a:lstStyle>
            <a:lvl1pPr algn="ctr">
              <a:defRPr sz="135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2"/>
            <a:ext cx="2597150" cy="777773"/>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4" y="4752875"/>
            <a:ext cx="1446161" cy="1326125"/>
          </a:xfrm>
          <a:prstGeom prst="roundRect">
            <a:avLst>
              <a:gd name="adj" fmla="val 9147"/>
            </a:avLst>
          </a:prstGeom>
        </p:spPr>
        <p:txBody>
          <a:bodyPr vert="horz"/>
          <a:lstStyle>
            <a:lvl1pPr algn="ctr">
              <a:defRPr sz="135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26772505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age 02">
    <p:spTree>
      <p:nvGrpSpPr>
        <p:cNvPr id="1" name=""/>
        <p:cNvGrpSpPr/>
        <p:nvPr/>
      </p:nvGrpSpPr>
      <p:grpSpPr>
        <a:xfrm>
          <a:off x="0" y="0"/>
          <a:ext cx="0" cy="0"/>
          <a:chOff x="0" y="0"/>
          <a:chExt cx="0" cy="0"/>
        </a:xfrm>
      </p:grpSpPr>
      <p:sp>
        <p:nvSpPr>
          <p:cNvPr id="7"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231693938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7" y="1904153"/>
            <a:ext cx="3620835" cy="1586301"/>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565587135"/>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5" name="Picture Placeholder 2"/>
          <p:cNvSpPr>
            <a:spLocks noGrp="1"/>
          </p:cNvSpPr>
          <p:nvPr>
            <p:ph type="pic" sz="quarter" idx="18" hasCustomPrompt="1"/>
          </p:nvPr>
        </p:nvSpPr>
        <p:spPr>
          <a:xfrm>
            <a:off x="146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6" name="Picture Placeholder 2"/>
          <p:cNvSpPr>
            <a:spLocks noGrp="1"/>
          </p:cNvSpPr>
          <p:nvPr>
            <p:ph type="pic" sz="quarter" idx="19" hasCustomPrompt="1"/>
          </p:nvPr>
        </p:nvSpPr>
        <p:spPr>
          <a:xfrm>
            <a:off x="146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7" name="Picture Placeholder 2"/>
          <p:cNvSpPr>
            <a:spLocks noGrp="1"/>
          </p:cNvSpPr>
          <p:nvPr>
            <p:ph type="pic" sz="quarter" idx="20" hasCustomPrompt="1"/>
          </p:nvPr>
        </p:nvSpPr>
        <p:spPr>
          <a:xfrm>
            <a:off x="273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8" name="Picture Placeholder 2"/>
          <p:cNvSpPr>
            <a:spLocks noGrp="1"/>
          </p:cNvSpPr>
          <p:nvPr>
            <p:ph type="pic" sz="quarter" idx="21" hasCustomPrompt="1"/>
          </p:nvPr>
        </p:nvSpPr>
        <p:spPr>
          <a:xfrm>
            <a:off x="273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9" name="Picture Placeholder 2"/>
          <p:cNvSpPr>
            <a:spLocks noGrp="1"/>
          </p:cNvSpPr>
          <p:nvPr>
            <p:ph type="pic" sz="quarter" idx="22" hasCustomPrompt="1"/>
          </p:nvPr>
        </p:nvSpPr>
        <p:spPr>
          <a:xfrm>
            <a:off x="273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0" name="Picture Placeholder 2"/>
          <p:cNvSpPr>
            <a:spLocks noGrp="1"/>
          </p:cNvSpPr>
          <p:nvPr>
            <p:ph type="pic" sz="quarter" idx="23" hasCustomPrompt="1"/>
          </p:nvPr>
        </p:nvSpPr>
        <p:spPr>
          <a:xfrm>
            <a:off x="4012777"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1" name="Picture Placeholder 2"/>
          <p:cNvSpPr>
            <a:spLocks noGrp="1"/>
          </p:cNvSpPr>
          <p:nvPr>
            <p:ph type="pic" sz="quarter" idx="24" hasCustomPrompt="1"/>
          </p:nvPr>
        </p:nvSpPr>
        <p:spPr>
          <a:xfrm>
            <a:off x="4012777"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2" name="Picture Placeholder 2"/>
          <p:cNvSpPr>
            <a:spLocks noGrp="1"/>
          </p:cNvSpPr>
          <p:nvPr>
            <p:ph type="pic" sz="quarter" idx="25" hasCustomPrompt="1"/>
          </p:nvPr>
        </p:nvSpPr>
        <p:spPr>
          <a:xfrm>
            <a:off x="4012777"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3" name="Picture Placeholder 2"/>
          <p:cNvSpPr>
            <a:spLocks noGrp="1"/>
          </p:cNvSpPr>
          <p:nvPr>
            <p:ph type="pic" sz="quarter" idx="26" hasCustomPrompt="1"/>
          </p:nvPr>
        </p:nvSpPr>
        <p:spPr>
          <a:xfrm>
            <a:off x="5290971"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4" name="Picture Placeholder 2"/>
          <p:cNvSpPr>
            <a:spLocks noGrp="1"/>
          </p:cNvSpPr>
          <p:nvPr>
            <p:ph type="pic" sz="quarter" idx="27" hasCustomPrompt="1"/>
          </p:nvPr>
        </p:nvSpPr>
        <p:spPr>
          <a:xfrm>
            <a:off x="5290971"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5" name="Picture Placeholder 2"/>
          <p:cNvSpPr>
            <a:spLocks noGrp="1"/>
          </p:cNvSpPr>
          <p:nvPr>
            <p:ph type="pic" sz="quarter" idx="28" hasCustomPrompt="1"/>
          </p:nvPr>
        </p:nvSpPr>
        <p:spPr>
          <a:xfrm>
            <a:off x="5290971"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6" name="Picture Placeholder 2"/>
          <p:cNvSpPr>
            <a:spLocks noGrp="1"/>
          </p:cNvSpPr>
          <p:nvPr>
            <p:ph type="pic" sz="quarter" idx="29" hasCustomPrompt="1"/>
          </p:nvPr>
        </p:nvSpPr>
        <p:spPr>
          <a:xfrm>
            <a:off x="656916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7" name="Picture Placeholder 2"/>
          <p:cNvSpPr>
            <a:spLocks noGrp="1"/>
          </p:cNvSpPr>
          <p:nvPr>
            <p:ph type="pic" sz="quarter" idx="30" hasCustomPrompt="1"/>
          </p:nvPr>
        </p:nvSpPr>
        <p:spPr>
          <a:xfrm>
            <a:off x="656916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8" name="Picture Placeholder 2"/>
          <p:cNvSpPr>
            <a:spLocks noGrp="1"/>
          </p:cNvSpPr>
          <p:nvPr>
            <p:ph type="pic" sz="quarter" idx="31" hasCustomPrompt="1"/>
          </p:nvPr>
        </p:nvSpPr>
        <p:spPr>
          <a:xfrm>
            <a:off x="656916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351785679"/>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008425702"/>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2" y="1360112"/>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539173824"/>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38309814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3968562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3" name="Rectangle 2"/>
          <p:cNvSpPr/>
          <p:nvPr userDrawn="1"/>
        </p:nvSpPr>
        <p:spPr>
          <a:xfrm>
            <a:off x="7843838" y="5591176"/>
            <a:ext cx="1050131" cy="1114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350">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0083" y="5671022"/>
            <a:ext cx="793385" cy="1034578"/>
          </a:xfrm>
          <a:prstGeom prst="rect">
            <a:avLst/>
          </a:prstGeom>
        </p:spPr>
      </p:pic>
    </p:spTree>
    <p:extLst>
      <p:ext uri="{BB962C8B-B14F-4D97-AF65-F5344CB8AC3E}">
        <p14:creationId xmlns:p14="http://schemas.microsoft.com/office/powerpoint/2010/main" val="420430954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1" y="2249488"/>
            <a:ext cx="6729413" cy="2462212"/>
          </a:xfrm>
          <a:prstGeom prst="rect">
            <a:avLst/>
          </a:prstGeom>
        </p:spPr>
        <p:txBody>
          <a:bodyPr vert="horz"/>
          <a:lstStyle>
            <a:lvl1pPr>
              <a:defRPr sz="21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2416004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2"/>
            <a:ext cx="3620835" cy="1694036"/>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046724482"/>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8"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1" y="4146549"/>
            <a:ext cx="2597150" cy="1793774"/>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9" y="4146551"/>
            <a:ext cx="2597150" cy="1793773"/>
          </a:xfrm>
          <a:prstGeom prst="rect">
            <a:avLst/>
          </a:prstGeom>
        </p:spPr>
        <p:txBody>
          <a:bodyPr vert="horz"/>
          <a:lstStyle>
            <a:lvl1pPr marL="0" marR="0" indent="0" algn="l" defTabSz="342900" rtl="0" eaLnBrk="1" fontAlgn="auto" latinLnBrk="0" hangingPunct="1">
              <a:lnSpc>
                <a:spcPct val="100000"/>
              </a:lnSpc>
              <a:spcBef>
                <a:spcPct val="20000"/>
              </a:spcBef>
              <a:spcAft>
                <a:spcPts val="0"/>
              </a:spcAft>
              <a:buClrTx/>
              <a:buSzTx/>
              <a:buFontTx/>
              <a:buNone/>
              <a:tabLst/>
              <a:defRPr sz="750" b="0" i="0" baseline="0">
                <a:solidFill>
                  <a:schemeClr val="tx1"/>
                </a:solidFill>
                <a:latin typeface=""/>
              </a:defRPr>
            </a:lvl1pPr>
          </a:lstStyle>
          <a:p>
            <a:pPr marL="0" marR="0" lvl="0" indent="0" algn="l" defTabSz="3429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3" y="4146550"/>
            <a:ext cx="2597150" cy="1793772"/>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96866401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Page 03">
    <p:spTree>
      <p:nvGrpSpPr>
        <p:cNvPr id="1" name=""/>
        <p:cNvGrpSpPr/>
        <p:nvPr/>
      </p:nvGrpSpPr>
      <p:grpSpPr>
        <a:xfrm>
          <a:off x="0" y="0"/>
          <a:ext cx="0" cy="0"/>
          <a:chOff x="0" y="0"/>
          <a:chExt cx="0" cy="0"/>
        </a:xfrm>
      </p:grpSpPr>
      <p:sp>
        <p:nvSpPr>
          <p:cNvPr id="5"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95218851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2" y="4012238"/>
            <a:ext cx="2597355" cy="1403698"/>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4" y="1368324"/>
            <a:ext cx="5450759" cy="3269840"/>
          </a:xfrm>
          <a:prstGeom prst="roundRect">
            <a:avLst>
              <a:gd name="adj" fmla="val 6284"/>
            </a:avLst>
          </a:prstGeom>
        </p:spPr>
        <p:txBody>
          <a:bodyPr vert="horz"/>
          <a:lstStyle>
            <a:lvl1pPr algn="ctr">
              <a:defRPr sz="135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2"/>
            <a:ext cx="2597150" cy="777773"/>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4" y="4752875"/>
            <a:ext cx="1446161" cy="1326125"/>
          </a:xfrm>
          <a:prstGeom prst="roundRect">
            <a:avLst>
              <a:gd name="adj" fmla="val 9147"/>
            </a:avLst>
          </a:prstGeom>
        </p:spPr>
        <p:txBody>
          <a:bodyPr vert="horz"/>
          <a:lstStyle>
            <a:lvl1pPr algn="ctr">
              <a:defRPr sz="135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548881247"/>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7" y="1904153"/>
            <a:ext cx="3620835" cy="1586301"/>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354671452"/>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5" name="Picture Placeholder 2"/>
          <p:cNvSpPr>
            <a:spLocks noGrp="1"/>
          </p:cNvSpPr>
          <p:nvPr>
            <p:ph type="pic" sz="quarter" idx="18" hasCustomPrompt="1"/>
          </p:nvPr>
        </p:nvSpPr>
        <p:spPr>
          <a:xfrm>
            <a:off x="146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6" name="Picture Placeholder 2"/>
          <p:cNvSpPr>
            <a:spLocks noGrp="1"/>
          </p:cNvSpPr>
          <p:nvPr>
            <p:ph type="pic" sz="quarter" idx="19" hasCustomPrompt="1"/>
          </p:nvPr>
        </p:nvSpPr>
        <p:spPr>
          <a:xfrm>
            <a:off x="146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7" name="Picture Placeholder 2"/>
          <p:cNvSpPr>
            <a:spLocks noGrp="1"/>
          </p:cNvSpPr>
          <p:nvPr>
            <p:ph type="pic" sz="quarter" idx="20" hasCustomPrompt="1"/>
          </p:nvPr>
        </p:nvSpPr>
        <p:spPr>
          <a:xfrm>
            <a:off x="273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8" name="Picture Placeholder 2"/>
          <p:cNvSpPr>
            <a:spLocks noGrp="1"/>
          </p:cNvSpPr>
          <p:nvPr>
            <p:ph type="pic" sz="quarter" idx="21" hasCustomPrompt="1"/>
          </p:nvPr>
        </p:nvSpPr>
        <p:spPr>
          <a:xfrm>
            <a:off x="273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9" name="Picture Placeholder 2"/>
          <p:cNvSpPr>
            <a:spLocks noGrp="1"/>
          </p:cNvSpPr>
          <p:nvPr>
            <p:ph type="pic" sz="quarter" idx="22" hasCustomPrompt="1"/>
          </p:nvPr>
        </p:nvSpPr>
        <p:spPr>
          <a:xfrm>
            <a:off x="273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0" name="Picture Placeholder 2"/>
          <p:cNvSpPr>
            <a:spLocks noGrp="1"/>
          </p:cNvSpPr>
          <p:nvPr>
            <p:ph type="pic" sz="quarter" idx="23" hasCustomPrompt="1"/>
          </p:nvPr>
        </p:nvSpPr>
        <p:spPr>
          <a:xfrm>
            <a:off x="4012777"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1" name="Picture Placeholder 2"/>
          <p:cNvSpPr>
            <a:spLocks noGrp="1"/>
          </p:cNvSpPr>
          <p:nvPr>
            <p:ph type="pic" sz="quarter" idx="24" hasCustomPrompt="1"/>
          </p:nvPr>
        </p:nvSpPr>
        <p:spPr>
          <a:xfrm>
            <a:off x="4012777"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2" name="Picture Placeholder 2"/>
          <p:cNvSpPr>
            <a:spLocks noGrp="1"/>
          </p:cNvSpPr>
          <p:nvPr>
            <p:ph type="pic" sz="quarter" idx="25" hasCustomPrompt="1"/>
          </p:nvPr>
        </p:nvSpPr>
        <p:spPr>
          <a:xfrm>
            <a:off x="4012777"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3" name="Picture Placeholder 2"/>
          <p:cNvSpPr>
            <a:spLocks noGrp="1"/>
          </p:cNvSpPr>
          <p:nvPr>
            <p:ph type="pic" sz="quarter" idx="26" hasCustomPrompt="1"/>
          </p:nvPr>
        </p:nvSpPr>
        <p:spPr>
          <a:xfrm>
            <a:off x="5290971"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4" name="Picture Placeholder 2"/>
          <p:cNvSpPr>
            <a:spLocks noGrp="1"/>
          </p:cNvSpPr>
          <p:nvPr>
            <p:ph type="pic" sz="quarter" idx="27" hasCustomPrompt="1"/>
          </p:nvPr>
        </p:nvSpPr>
        <p:spPr>
          <a:xfrm>
            <a:off x="5290971"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5" name="Picture Placeholder 2"/>
          <p:cNvSpPr>
            <a:spLocks noGrp="1"/>
          </p:cNvSpPr>
          <p:nvPr>
            <p:ph type="pic" sz="quarter" idx="28" hasCustomPrompt="1"/>
          </p:nvPr>
        </p:nvSpPr>
        <p:spPr>
          <a:xfrm>
            <a:off x="5290971"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6" name="Picture Placeholder 2"/>
          <p:cNvSpPr>
            <a:spLocks noGrp="1"/>
          </p:cNvSpPr>
          <p:nvPr>
            <p:ph type="pic" sz="quarter" idx="29" hasCustomPrompt="1"/>
          </p:nvPr>
        </p:nvSpPr>
        <p:spPr>
          <a:xfrm>
            <a:off x="656916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7" name="Picture Placeholder 2"/>
          <p:cNvSpPr>
            <a:spLocks noGrp="1"/>
          </p:cNvSpPr>
          <p:nvPr>
            <p:ph type="pic" sz="quarter" idx="30" hasCustomPrompt="1"/>
          </p:nvPr>
        </p:nvSpPr>
        <p:spPr>
          <a:xfrm>
            <a:off x="656916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8" name="Picture Placeholder 2"/>
          <p:cNvSpPr>
            <a:spLocks noGrp="1"/>
          </p:cNvSpPr>
          <p:nvPr>
            <p:ph type="pic" sz="quarter" idx="31" hasCustomPrompt="1"/>
          </p:nvPr>
        </p:nvSpPr>
        <p:spPr>
          <a:xfrm>
            <a:off x="656916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10819287"/>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662787229"/>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2" y="1360112"/>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960583788"/>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393150676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77040726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3"/>
            <a:ext cx="7219950" cy="2606675"/>
          </a:xfrm>
          <a:prstGeom prst="rect">
            <a:avLst/>
          </a:prstGeom>
        </p:spPr>
        <p:txBody>
          <a:bodyPr vert="horz"/>
          <a:lstStyle>
            <a:lvl1pPr>
              <a:defRPr sz="4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4000">
                <a:solidFill>
                  <a:srgbClr val="DF7A00"/>
                </a:solidFill>
                <a:latin typeface=""/>
              </a:defRPr>
            </a:lvl1pPr>
            <a:lvl2pPr>
              <a:defRPr sz="4000">
                <a:solidFill>
                  <a:srgbClr val="DF7A00"/>
                </a:solidFill>
                <a:latin typeface=""/>
              </a:defRPr>
            </a:lvl2pPr>
            <a:lvl3pPr>
              <a:defRPr sz="4000">
                <a:solidFill>
                  <a:srgbClr val="DF7A00"/>
                </a:solidFill>
                <a:latin typeface=""/>
              </a:defRPr>
            </a:lvl3pPr>
            <a:lvl4pPr>
              <a:defRPr sz="4000">
                <a:solidFill>
                  <a:srgbClr val="DF7A00"/>
                </a:solidFill>
                <a:latin typeface=""/>
              </a:defRPr>
            </a:lvl4pPr>
            <a:lvl5pPr>
              <a:defRPr sz="4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Tree>
    <p:extLst>
      <p:ext uri="{BB962C8B-B14F-4D97-AF65-F5344CB8AC3E}">
        <p14:creationId xmlns:p14="http://schemas.microsoft.com/office/powerpoint/2010/main" val="65547489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0" y="2249488"/>
            <a:ext cx="6729413" cy="2462212"/>
          </a:xfrm>
          <a:prstGeom prst="rect">
            <a:avLst/>
          </a:prstGeom>
        </p:spPr>
        <p:txBody>
          <a:bodyPr vert="horz"/>
          <a:lstStyle>
            <a:lvl1pPr>
              <a:defRPr sz="28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16899597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2"/>
            <a:ext cx="3620835" cy="1694036"/>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329175173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3"/>
            <a:ext cx="7219950" cy="2606675"/>
          </a:xfrm>
          <a:prstGeom prst="rect">
            <a:avLst/>
          </a:prstGeom>
        </p:spPr>
        <p:txBody>
          <a:bodyPr vert="horz"/>
          <a:lstStyle>
            <a:lvl1pPr>
              <a:defRPr sz="4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4000">
                <a:solidFill>
                  <a:srgbClr val="DF7A00"/>
                </a:solidFill>
                <a:latin typeface=""/>
              </a:defRPr>
            </a:lvl1pPr>
            <a:lvl2pPr>
              <a:defRPr sz="4000">
                <a:solidFill>
                  <a:srgbClr val="DF7A00"/>
                </a:solidFill>
                <a:latin typeface=""/>
              </a:defRPr>
            </a:lvl2pPr>
            <a:lvl3pPr>
              <a:defRPr sz="4000">
                <a:solidFill>
                  <a:srgbClr val="DF7A00"/>
                </a:solidFill>
                <a:latin typeface=""/>
              </a:defRPr>
            </a:lvl3pPr>
            <a:lvl4pPr>
              <a:defRPr sz="4000">
                <a:solidFill>
                  <a:srgbClr val="DF7A00"/>
                </a:solidFill>
                <a:latin typeface=""/>
              </a:defRPr>
            </a:lvl4pPr>
            <a:lvl5pPr>
              <a:defRPr sz="4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Tree>
    <p:extLst>
      <p:ext uri="{BB962C8B-B14F-4D97-AF65-F5344CB8AC3E}">
        <p14:creationId xmlns:p14="http://schemas.microsoft.com/office/powerpoint/2010/main" val="409804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7"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0" y="4146549"/>
            <a:ext cx="2597150" cy="1793774"/>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8" y="4146549"/>
            <a:ext cx="2597150" cy="1793773"/>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Tx/>
              <a:buNone/>
              <a:tabLst/>
              <a:defRPr sz="1000" b="0" i="0" baseline="0">
                <a:solidFill>
                  <a:schemeClr val="tx1"/>
                </a:solidFill>
                <a:latin typeface=""/>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2" y="4146550"/>
            <a:ext cx="2597150" cy="1793772"/>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Tree>
    <p:extLst>
      <p:ext uri="{BB962C8B-B14F-4D97-AF65-F5344CB8AC3E}">
        <p14:creationId xmlns:p14="http://schemas.microsoft.com/office/powerpoint/2010/main" val="2168694686"/>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1" y="4012238"/>
            <a:ext cx="2597355" cy="1403698"/>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68324"/>
            <a:ext cx="5450759" cy="3269840"/>
          </a:xfrm>
          <a:prstGeom prst="roundRect">
            <a:avLst>
              <a:gd name="adj" fmla="val 6284"/>
            </a:avLst>
          </a:prstGeom>
        </p:spPr>
        <p:txBody>
          <a:bodyPr vert="horz"/>
          <a:lstStyle>
            <a:lvl1pPr algn="ctr">
              <a:defRPr sz="180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0"/>
            <a:ext cx="2597150" cy="777773"/>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3" y="4752873"/>
            <a:ext cx="1446161" cy="1326125"/>
          </a:xfrm>
          <a:prstGeom prst="roundRect">
            <a:avLst>
              <a:gd name="adj" fmla="val 9147"/>
            </a:avLst>
          </a:prstGeom>
        </p:spPr>
        <p:txBody>
          <a:bodyPr vert="horz"/>
          <a:lstStyle>
            <a:lvl1pPr algn="ctr">
              <a:defRPr sz="180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1205900948"/>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6" y="1904151"/>
            <a:ext cx="3620835" cy="1586301"/>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Tree>
    <p:extLst>
      <p:ext uri="{BB962C8B-B14F-4D97-AF65-F5344CB8AC3E}">
        <p14:creationId xmlns:p14="http://schemas.microsoft.com/office/powerpoint/2010/main" val="899645510"/>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5" name="Picture Placeholder 2"/>
          <p:cNvSpPr>
            <a:spLocks noGrp="1"/>
          </p:cNvSpPr>
          <p:nvPr>
            <p:ph type="pic" sz="quarter" idx="18" hasCustomPrompt="1"/>
          </p:nvPr>
        </p:nvSpPr>
        <p:spPr>
          <a:xfrm>
            <a:off x="146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6" name="Picture Placeholder 2"/>
          <p:cNvSpPr>
            <a:spLocks noGrp="1"/>
          </p:cNvSpPr>
          <p:nvPr>
            <p:ph type="pic" sz="quarter" idx="19" hasCustomPrompt="1"/>
          </p:nvPr>
        </p:nvSpPr>
        <p:spPr>
          <a:xfrm>
            <a:off x="146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7" name="Picture Placeholder 2"/>
          <p:cNvSpPr>
            <a:spLocks noGrp="1"/>
          </p:cNvSpPr>
          <p:nvPr>
            <p:ph type="pic" sz="quarter" idx="20" hasCustomPrompt="1"/>
          </p:nvPr>
        </p:nvSpPr>
        <p:spPr>
          <a:xfrm>
            <a:off x="273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8" name="Picture Placeholder 2"/>
          <p:cNvSpPr>
            <a:spLocks noGrp="1"/>
          </p:cNvSpPr>
          <p:nvPr>
            <p:ph type="pic" sz="quarter" idx="21" hasCustomPrompt="1"/>
          </p:nvPr>
        </p:nvSpPr>
        <p:spPr>
          <a:xfrm>
            <a:off x="273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9" name="Picture Placeholder 2"/>
          <p:cNvSpPr>
            <a:spLocks noGrp="1"/>
          </p:cNvSpPr>
          <p:nvPr>
            <p:ph type="pic" sz="quarter" idx="22" hasCustomPrompt="1"/>
          </p:nvPr>
        </p:nvSpPr>
        <p:spPr>
          <a:xfrm>
            <a:off x="273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0" name="Picture Placeholder 2"/>
          <p:cNvSpPr>
            <a:spLocks noGrp="1"/>
          </p:cNvSpPr>
          <p:nvPr>
            <p:ph type="pic" sz="quarter" idx="23" hasCustomPrompt="1"/>
          </p:nvPr>
        </p:nvSpPr>
        <p:spPr>
          <a:xfrm>
            <a:off x="4012776"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1" name="Picture Placeholder 2"/>
          <p:cNvSpPr>
            <a:spLocks noGrp="1"/>
          </p:cNvSpPr>
          <p:nvPr>
            <p:ph type="pic" sz="quarter" idx="24" hasCustomPrompt="1"/>
          </p:nvPr>
        </p:nvSpPr>
        <p:spPr>
          <a:xfrm>
            <a:off x="4012776"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2" name="Picture Placeholder 2"/>
          <p:cNvSpPr>
            <a:spLocks noGrp="1"/>
          </p:cNvSpPr>
          <p:nvPr>
            <p:ph type="pic" sz="quarter" idx="25" hasCustomPrompt="1"/>
          </p:nvPr>
        </p:nvSpPr>
        <p:spPr>
          <a:xfrm>
            <a:off x="4012776"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3" name="Picture Placeholder 2"/>
          <p:cNvSpPr>
            <a:spLocks noGrp="1"/>
          </p:cNvSpPr>
          <p:nvPr>
            <p:ph type="pic" sz="quarter" idx="26" hasCustomPrompt="1"/>
          </p:nvPr>
        </p:nvSpPr>
        <p:spPr>
          <a:xfrm>
            <a:off x="5290970"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4" name="Picture Placeholder 2"/>
          <p:cNvSpPr>
            <a:spLocks noGrp="1"/>
          </p:cNvSpPr>
          <p:nvPr>
            <p:ph type="pic" sz="quarter" idx="27" hasCustomPrompt="1"/>
          </p:nvPr>
        </p:nvSpPr>
        <p:spPr>
          <a:xfrm>
            <a:off x="5290970"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5" name="Picture Placeholder 2"/>
          <p:cNvSpPr>
            <a:spLocks noGrp="1"/>
          </p:cNvSpPr>
          <p:nvPr>
            <p:ph type="pic" sz="quarter" idx="28" hasCustomPrompt="1"/>
          </p:nvPr>
        </p:nvSpPr>
        <p:spPr>
          <a:xfrm>
            <a:off x="5290970"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6" name="Picture Placeholder 2"/>
          <p:cNvSpPr>
            <a:spLocks noGrp="1"/>
          </p:cNvSpPr>
          <p:nvPr>
            <p:ph type="pic" sz="quarter" idx="29" hasCustomPrompt="1"/>
          </p:nvPr>
        </p:nvSpPr>
        <p:spPr>
          <a:xfrm>
            <a:off x="656916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7" name="Picture Placeholder 2"/>
          <p:cNvSpPr>
            <a:spLocks noGrp="1"/>
          </p:cNvSpPr>
          <p:nvPr>
            <p:ph type="pic" sz="quarter" idx="30" hasCustomPrompt="1"/>
          </p:nvPr>
        </p:nvSpPr>
        <p:spPr>
          <a:xfrm>
            <a:off x="656916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8" name="Picture Placeholder 2"/>
          <p:cNvSpPr>
            <a:spLocks noGrp="1"/>
          </p:cNvSpPr>
          <p:nvPr>
            <p:ph type="pic" sz="quarter" idx="31" hasCustomPrompt="1"/>
          </p:nvPr>
        </p:nvSpPr>
        <p:spPr>
          <a:xfrm>
            <a:off x="656916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Tree>
    <p:extLst>
      <p:ext uri="{BB962C8B-B14F-4D97-AF65-F5344CB8AC3E}">
        <p14:creationId xmlns:p14="http://schemas.microsoft.com/office/powerpoint/2010/main" val="1056018121"/>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1270802091"/>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1668259230"/>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3"/>
            <a:ext cx="7219950" cy="2606675"/>
          </a:xfrm>
          <a:prstGeom prst="rect">
            <a:avLst/>
          </a:prstGeom>
        </p:spPr>
        <p:txBody>
          <a:bodyPr vert="horz"/>
          <a:lstStyle>
            <a:lvl1pPr>
              <a:defRPr sz="4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4000">
                <a:solidFill>
                  <a:srgbClr val="DF7A00"/>
                </a:solidFill>
                <a:latin typeface=""/>
              </a:defRPr>
            </a:lvl1pPr>
            <a:lvl2pPr>
              <a:defRPr sz="4000">
                <a:solidFill>
                  <a:srgbClr val="DF7A00"/>
                </a:solidFill>
                <a:latin typeface=""/>
              </a:defRPr>
            </a:lvl2pPr>
            <a:lvl3pPr>
              <a:defRPr sz="4000">
                <a:solidFill>
                  <a:srgbClr val="DF7A00"/>
                </a:solidFill>
                <a:latin typeface=""/>
              </a:defRPr>
            </a:lvl3pPr>
            <a:lvl4pPr>
              <a:defRPr sz="4000">
                <a:solidFill>
                  <a:srgbClr val="DF7A00"/>
                </a:solidFill>
                <a:latin typeface=""/>
              </a:defRPr>
            </a:lvl4pPr>
            <a:lvl5pPr>
              <a:defRPr sz="4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Tree>
    <p:extLst>
      <p:ext uri="{BB962C8B-B14F-4D97-AF65-F5344CB8AC3E}">
        <p14:creationId xmlns:p14="http://schemas.microsoft.com/office/powerpoint/2010/main" val="133032391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0" y="2249488"/>
            <a:ext cx="6729413" cy="2462212"/>
          </a:xfrm>
          <a:prstGeom prst="rect">
            <a:avLst/>
          </a:prstGeom>
        </p:spPr>
        <p:txBody>
          <a:bodyPr vert="horz"/>
          <a:lstStyle>
            <a:lvl1pPr>
              <a:defRPr sz="28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110202431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2"/>
            <a:ext cx="3620835" cy="1694036"/>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4284723449"/>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7"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0" y="4146549"/>
            <a:ext cx="2597150" cy="1793774"/>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8" y="4146549"/>
            <a:ext cx="2597150" cy="1793773"/>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Tx/>
              <a:buNone/>
              <a:tabLst/>
              <a:defRPr sz="1000" b="0" i="0" baseline="0">
                <a:solidFill>
                  <a:schemeClr val="tx1"/>
                </a:solidFill>
                <a:latin typeface=""/>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2" y="4146550"/>
            <a:ext cx="2597150" cy="1793772"/>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Tree>
    <p:extLst>
      <p:ext uri="{BB962C8B-B14F-4D97-AF65-F5344CB8AC3E}">
        <p14:creationId xmlns:p14="http://schemas.microsoft.com/office/powerpoint/2010/main" val="33344711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image" Target="../media/image8.emf"/><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image" Target="../media/image7.emf"/><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theme" Target="../theme/theme10.xml"/><Relationship Id="rId5" Type="http://schemas.openxmlformats.org/officeDocument/2006/relationships/slideLayout" Target="../slideLayouts/slideLayout59.xml"/><Relationship Id="rId15" Type="http://schemas.openxmlformats.org/officeDocument/2006/relationships/image" Target="../media/image16.jpg"/><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image" Target="../media/image15.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image" Target="../media/image7.emf"/><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11.xml"/><Relationship Id="rId2" Type="http://schemas.openxmlformats.org/officeDocument/2006/relationships/slideLayout" Target="../slideLayouts/slideLayout66.xml"/><Relationship Id="rId16" Type="http://schemas.openxmlformats.org/officeDocument/2006/relationships/image" Target="../media/image16.jpg"/><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image" Target="../media/image15.png"/><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image" Target="../media/image8.emf"/></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image" Target="../media/image7.emf"/><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theme" Target="../theme/theme12.xml"/><Relationship Id="rId2" Type="http://schemas.openxmlformats.org/officeDocument/2006/relationships/slideLayout" Target="../slideLayouts/slideLayout77.xml"/><Relationship Id="rId16" Type="http://schemas.openxmlformats.org/officeDocument/2006/relationships/image" Target="../media/image16.jpg"/><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image" Target="../media/image15.png"/><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image" Target="../media/image8.emf"/></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image" Target="../media/image15.png"/><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image" Target="../media/image8.emf"/><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image" Target="../media/image7.emf"/><Relationship Id="rId5" Type="http://schemas.openxmlformats.org/officeDocument/2006/relationships/slideLayout" Target="../slideLayouts/slideLayout91.xml"/><Relationship Id="rId10" Type="http://schemas.openxmlformats.org/officeDocument/2006/relationships/theme" Target="../theme/theme13.xml"/><Relationship Id="rId4" Type="http://schemas.openxmlformats.org/officeDocument/2006/relationships/slideLayout" Target="../slideLayouts/slideLayout90.xml"/><Relationship Id="rId9" Type="http://schemas.openxmlformats.org/officeDocument/2006/relationships/slideLayout" Target="../slideLayouts/slideLayout95.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image" Target="../media/image8.emf"/><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image" Target="../media/image7.emf"/><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theme" Target="../theme/theme14.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image" Target="../media/image9.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image" Target="../media/image9.png"/><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image" Target="../media/image7.emf"/><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theme" Target="../theme/theme15.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image" Target="../media/image7.emf"/><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theme" Target="../theme/theme16.xml"/><Relationship Id="rId2" Type="http://schemas.openxmlformats.org/officeDocument/2006/relationships/slideLayout" Target="../slideLayouts/slideLayout117.xml"/><Relationship Id="rId16" Type="http://schemas.openxmlformats.org/officeDocument/2006/relationships/image" Target="../media/image10.png"/><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5" Type="http://schemas.openxmlformats.org/officeDocument/2006/relationships/slideLayout" Target="../slideLayouts/slideLayout120.xml"/><Relationship Id="rId15" Type="http://schemas.openxmlformats.org/officeDocument/2006/relationships/image" Target="../media/image9.png"/><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image" Target="../media/image8.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8.xml"/><Relationship Id="rId5" Type="http://schemas.openxmlformats.org/officeDocument/2006/relationships/image" Target="../media/image6.emf"/><Relationship Id="rId4"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8.emf"/><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7.emf"/><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4.xml"/><Relationship Id="rId5" Type="http://schemas.openxmlformats.org/officeDocument/2006/relationships/slideLayout" Target="../slideLayouts/slideLayout13.xml"/><Relationship Id="rId15" Type="http://schemas.openxmlformats.org/officeDocument/2006/relationships/image" Target="../media/image10.pn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heme" Target="../theme/theme5.xml"/><Relationship Id="rId1" Type="http://schemas.openxmlformats.org/officeDocument/2006/relationships/slideLayout" Target="../slideLayouts/slideLayout19.xml"/><Relationship Id="rId5" Type="http://schemas.openxmlformats.org/officeDocument/2006/relationships/image" Target="../media/image13.png"/><Relationship Id="rId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2.xml"/><Relationship Id="rId7" Type="http://schemas.openxmlformats.org/officeDocument/2006/relationships/image" Target="../media/image2.png"/><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image" Target="../media/image1.emf"/><Relationship Id="rId5" Type="http://schemas.openxmlformats.org/officeDocument/2006/relationships/theme" Target="../theme/theme6.xml"/><Relationship Id="rId4" Type="http://schemas.openxmlformats.org/officeDocument/2006/relationships/slideLayout" Target="../slideLayouts/slideLayout2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8.emf"/><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image" Target="../media/image7.emf"/><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theme" Target="../theme/theme7.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9.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8.emf"/><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image" Target="../media/image7.emf"/><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theme" Target="../theme/theme8.xml"/><Relationship Id="rId5" Type="http://schemas.openxmlformats.org/officeDocument/2006/relationships/slideLayout" Target="../slideLayouts/slideLayout38.xml"/><Relationship Id="rId15" Type="http://schemas.openxmlformats.org/officeDocument/2006/relationships/image" Target="../media/image16.jp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5.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image" Target="../media/image7.emf"/><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9.xml"/><Relationship Id="rId2" Type="http://schemas.openxmlformats.org/officeDocument/2006/relationships/slideLayout" Target="../slideLayouts/slideLayout45.xml"/><Relationship Id="rId16" Type="http://schemas.openxmlformats.org/officeDocument/2006/relationships/image" Target="../media/image16.jpg"/><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image" Target="../media/image15.png"/><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image" Target="../media/image8.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71E75"/>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8" cstate="screen">
            <a:extLst>
              <a:ext uri="{28A0092B-C50C-407E-A947-70E740481C1C}">
                <a14:useLocalDpi xmlns:a14="http://schemas.microsoft.com/office/drawing/2010/main"/>
              </a:ext>
            </a:extLst>
          </a:blip>
          <a:srcRect l="31369" t="19343" b="19562"/>
          <a:stretch/>
        </p:blipFill>
        <p:spPr>
          <a:xfrm>
            <a:off x="0" y="0"/>
            <a:ext cx="4411847" cy="6858000"/>
          </a:xfrm>
          <a:prstGeom prst="rect">
            <a:avLst/>
          </a:prstGeom>
        </p:spPr>
      </p:pic>
      <p:pic>
        <p:nvPicPr>
          <p:cNvPr id="2" name="Picture 1" descr="FB Logo.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938376" y="5971379"/>
            <a:ext cx="912158" cy="651950"/>
          </a:xfrm>
          <a:prstGeom prst="rect">
            <a:avLst/>
          </a:prstGeom>
        </p:spPr>
      </p:pic>
    </p:spTree>
    <p:extLst>
      <p:ext uri="{BB962C8B-B14F-4D97-AF65-F5344CB8AC3E}">
        <p14:creationId xmlns:p14="http://schemas.microsoft.com/office/powerpoint/2010/main" val="2554438343"/>
      </p:ext>
    </p:extLst>
  </p:cSld>
  <p:clrMap bg1="lt1" tx1="dk1" bg2="lt2" tx2="dk2" accent1="accent1" accent2="accent2" accent3="accent3" accent4="accent4" accent5="accent5" accent6="accent6" hlink="hlink" folHlink="folHlink"/>
  <p:sldLayoutIdLst>
    <p:sldLayoutId id="2147483699" r:id="rId1"/>
    <p:sldLayoutId id="2147483662" r:id="rId2"/>
    <p:sldLayoutId id="2147483663" r:id="rId3"/>
    <p:sldLayoutId id="2147483664" r:id="rId4"/>
    <p:sldLayoutId id="2147483718" r:id="rId5"/>
    <p:sldLayoutId id="2147483719" r:id="rId6"/>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2"/>
          <a:srcRect l="1758" r="2022"/>
          <a:stretch/>
        </p:blipFill>
        <p:spPr>
          <a:xfrm>
            <a:off x="1" y="245648"/>
            <a:ext cx="9144000" cy="839011"/>
          </a:xfrm>
          <a:prstGeom prst="rect">
            <a:avLst/>
          </a:prstGeom>
        </p:spPr>
      </p:pic>
      <p:pic>
        <p:nvPicPr>
          <p:cNvPr id="10" name="Picture 9"/>
          <p:cNvPicPr>
            <a:picLocks noChangeAspect="1"/>
          </p:cNvPicPr>
          <p:nvPr/>
        </p:nvPicPr>
        <p:blipFill rotWithShape="1">
          <a:blip r:embed="rId13"/>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935909" y="5973868"/>
            <a:ext cx="925806" cy="659499"/>
          </a:xfrm>
          <a:prstGeom prst="rect">
            <a:avLst/>
          </a:prstGeom>
        </p:spPr>
      </p:pic>
      <p:pic>
        <p:nvPicPr>
          <p:cNvPr id="6" name="Picture 5"/>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859595" y="5637155"/>
            <a:ext cx="854637" cy="992658"/>
          </a:xfrm>
          <a:prstGeom prst="rect">
            <a:avLst/>
          </a:prstGeom>
        </p:spPr>
      </p:pic>
    </p:spTree>
    <p:extLst>
      <p:ext uri="{BB962C8B-B14F-4D97-AF65-F5344CB8AC3E}">
        <p14:creationId xmlns:p14="http://schemas.microsoft.com/office/powerpoint/2010/main" val="3759056712"/>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5" r:id="rId10"/>
  </p:sldLayoutIdLst>
  <p:txStyles>
    <p:titleStyle>
      <a:lvl1pPr algn="l" defTabSz="342900" rtl="0" eaLnBrk="1" latinLnBrk="0" hangingPunct="1">
        <a:spcBef>
          <a:spcPct val="0"/>
        </a:spcBef>
        <a:buNone/>
        <a:defRPr sz="1350" b="1" i="0" kern="1200" cap="all" baseline="0">
          <a:solidFill>
            <a:schemeClr val="bg1"/>
          </a:solidFill>
          <a:latin typeface=""/>
          <a:ea typeface="+mj-ea"/>
          <a:cs typeface="+mj-cs"/>
        </a:defRPr>
      </a:lvl1pPr>
    </p:titleStyle>
    <p:bodyStyle>
      <a:lvl1pPr marL="0" indent="0" algn="l" defTabSz="342900" rtl="0" eaLnBrk="1" latinLnBrk="0" hangingPunct="1">
        <a:spcBef>
          <a:spcPct val="20000"/>
        </a:spcBef>
        <a:buFontTx/>
        <a:buNone/>
        <a:defRPr sz="3000" b="1" i="0" kern="1200" cap="none" baseline="0">
          <a:solidFill>
            <a:srgbClr val="671E75"/>
          </a:solidFill>
          <a:latin typeface=""/>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3"/>
          <a:srcRect l="1758" r="2022"/>
          <a:stretch/>
        </p:blipFill>
        <p:spPr>
          <a:xfrm>
            <a:off x="1" y="245648"/>
            <a:ext cx="9144000" cy="839011"/>
          </a:xfrm>
          <a:prstGeom prst="rect">
            <a:avLst/>
          </a:prstGeom>
        </p:spPr>
      </p:pic>
      <p:pic>
        <p:nvPicPr>
          <p:cNvPr id="10" name="Picture 9"/>
          <p:cNvPicPr>
            <a:picLocks noChangeAspect="1"/>
          </p:cNvPicPr>
          <p:nvPr/>
        </p:nvPicPr>
        <p:blipFill rotWithShape="1">
          <a:blip r:embed="rId14"/>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35909" y="5973868"/>
            <a:ext cx="925806" cy="659499"/>
          </a:xfrm>
          <a:prstGeom prst="rect">
            <a:avLst/>
          </a:prstGeom>
        </p:spPr>
      </p:pic>
      <p:pic>
        <p:nvPicPr>
          <p:cNvPr id="6" name="Picture 5"/>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859595" y="5637155"/>
            <a:ext cx="854637" cy="992658"/>
          </a:xfrm>
          <a:prstGeom prst="rect">
            <a:avLst/>
          </a:prstGeom>
        </p:spPr>
      </p:pic>
    </p:spTree>
    <p:extLst>
      <p:ext uri="{BB962C8B-B14F-4D97-AF65-F5344CB8AC3E}">
        <p14:creationId xmlns:p14="http://schemas.microsoft.com/office/powerpoint/2010/main" val="86828949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342900" rtl="0" eaLnBrk="1" latinLnBrk="0" hangingPunct="1">
        <a:spcBef>
          <a:spcPct val="0"/>
        </a:spcBef>
        <a:buNone/>
        <a:defRPr sz="1350" b="1" i="0" kern="1200" cap="all" baseline="0">
          <a:solidFill>
            <a:schemeClr val="bg1"/>
          </a:solidFill>
          <a:latin typeface=""/>
          <a:ea typeface="+mj-ea"/>
          <a:cs typeface="+mj-cs"/>
        </a:defRPr>
      </a:lvl1pPr>
    </p:titleStyle>
    <p:bodyStyle>
      <a:lvl1pPr marL="0" indent="0" algn="l" defTabSz="342900" rtl="0" eaLnBrk="1" latinLnBrk="0" hangingPunct="1">
        <a:spcBef>
          <a:spcPct val="20000"/>
        </a:spcBef>
        <a:buFontTx/>
        <a:buNone/>
        <a:defRPr sz="3000" b="1" i="0" kern="1200" cap="none" baseline="0">
          <a:solidFill>
            <a:srgbClr val="671E75"/>
          </a:solidFill>
          <a:latin typeface=""/>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3"/>
          <a:srcRect l="1758" r="2022"/>
          <a:stretch/>
        </p:blipFill>
        <p:spPr>
          <a:xfrm>
            <a:off x="1" y="245648"/>
            <a:ext cx="9144000" cy="839011"/>
          </a:xfrm>
          <a:prstGeom prst="rect">
            <a:avLst/>
          </a:prstGeom>
        </p:spPr>
      </p:pic>
      <p:pic>
        <p:nvPicPr>
          <p:cNvPr id="10" name="Picture 9"/>
          <p:cNvPicPr>
            <a:picLocks noChangeAspect="1"/>
          </p:cNvPicPr>
          <p:nvPr/>
        </p:nvPicPr>
        <p:blipFill rotWithShape="1">
          <a:blip r:embed="rId14"/>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35909" y="5973868"/>
            <a:ext cx="925806" cy="659499"/>
          </a:xfrm>
          <a:prstGeom prst="rect">
            <a:avLst/>
          </a:prstGeom>
        </p:spPr>
      </p:pic>
      <p:pic>
        <p:nvPicPr>
          <p:cNvPr id="6" name="Picture 5"/>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859595" y="5637155"/>
            <a:ext cx="854637" cy="992658"/>
          </a:xfrm>
          <a:prstGeom prst="rect">
            <a:avLst/>
          </a:prstGeom>
        </p:spPr>
      </p:pic>
    </p:spTree>
    <p:extLst>
      <p:ext uri="{BB962C8B-B14F-4D97-AF65-F5344CB8AC3E}">
        <p14:creationId xmlns:p14="http://schemas.microsoft.com/office/powerpoint/2010/main" val="1538713611"/>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xStyles>
    <p:titleStyle>
      <a:lvl1pPr algn="l" defTabSz="342900" rtl="0" eaLnBrk="1" latinLnBrk="0" hangingPunct="1">
        <a:spcBef>
          <a:spcPct val="0"/>
        </a:spcBef>
        <a:buNone/>
        <a:defRPr sz="1350" b="1" i="0" kern="1200" cap="all" baseline="0">
          <a:solidFill>
            <a:schemeClr val="bg1"/>
          </a:solidFill>
          <a:latin typeface=""/>
          <a:ea typeface="+mj-ea"/>
          <a:cs typeface="+mj-cs"/>
        </a:defRPr>
      </a:lvl1pPr>
    </p:titleStyle>
    <p:bodyStyle>
      <a:lvl1pPr marL="0" indent="0" algn="l" defTabSz="342900" rtl="0" eaLnBrk="1" latinLnBrk="0" hangingPunct="1">
        <a:spcBef>
          <a:spcPct val="20000"/>
        </a:spcBef>
        <a:buFontTx/>
        <a:buNone/>
        <a:defRPr sz="3000" b="1" i="0" kern="1200" cap="none" baseline="0">
          <a:solidFill>
            <a:srgbClr val="671E75"/>
          </a:solidFill>
          <a:latin typeface=""/>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F0F1E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1"/>
          <a:srcRect l="1758" r="2022"/>
          <a:stretch/>
        </p:blipFill>
        <p:spPr>
          <a:xfrm>
            <a:off x="1" y="245646"/>
            <a:ext cx="9144000" cy="839011"/>
          </a:xfrm>
          <a:prstGeom prst="rect">
            <a:avLst/>
          </a:prstGeom>
        </p:spPr>
      </p:pic>
      <p:pic>
        <p:nvPicPr>
          <p:cNvPr id="10" name="Picture 9"/>
          <p:cNvPicPr>
            <a:picLocks noChangeAspect="1"/>
          </p:cNvPicPr>
          <p:nvPr/>
        </p:nvPicPr>
        <p:blipFill rotWithShape="1">
          <a:blip r:embed="rId12"/>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35909" y="5973866"/>
            <a:ext cx="925806" cy="659499"/>
          </a:xfrm>
          <a:prstGeom prst="rect">
            <a:avLst/>
          </a:prstGeom>
        </p:spPr>
      </p:pic>
    </p:spTree>
    <p:extLst>
      <p:ext uri="{BB962C8B-B14F-4D97-AF65-F5344CB8AC3E}">
        <p14:creationId xmlns:p14="http://schemas.microsoft.com/office/powerpoint/2010/main" val="668108003"/>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Lst>
  <p:txStyles>
    <p:titleStyle>
      <a:lvl1pPr algn="l" defTabSz="457200" rtl="0" eaLnBrk="1" latinLnBrk="0" hangingPunct="1">
        <a:spcBef>
          <a:spcPct val="0"/>
        </a:spcBef>
        <a:buNone/>
        <a:defRPr sz="1800" b="1" i="0" kern="1200" cap="all" baseline="0">
          <a:solidFill>
            <a:schemeClr val="bg1"/>
          </a:solidFill>
          <a:latin typeface=""/>
          <a:ea typeface="+mj-ea"/>
          <a:cs typeface="+mj-cs"/>
        </a:defRPr>
      </a:lvl1pPr>
    </p:titleStyle>
    <p:bodyStyle>
      <a:lvl1pPr marL="0" indent="0" algn="l" defTabSz="457200" rtl="0" eaLnBrk="1" latinLnBrk="0" hangingPunct="1">
        <a:spcBef>
          <a:spcPct val="20000"/>
        </a:spcBef>
        <a:buFontTx/>
        <a:buNone/>
        <a:defRPr sz="4000" b="1" i="0" kern="1200" cap="none" baseline="0">
          <a:solidFill>
            <a:srgbClr val="671E75"/>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rgbClr val="F0F1E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2" cstate="screen">
            <a:extLst>
              <a:ext uri="{28A0092B-C50C-407E-A947-70E740481C1C}">
                <a14:useLocalDpi xmlns:a14="http://schemas.microsoft.com/office/drawing/2010/main"/>
              </a:ext>
            </a:extLst>
          </a:blip>
          <a:srcRect l="1758" r="2022"/>
          <a:stretch/>
        </p:blipFill>
        <p:spPr>
          <a:xfrm>
            <a:off x="1" y="245646"/>
            <a:ext cx="9144000" cy="839011"/>
          </a:xfrm>
          <a:prstGeom prst="rect">
            <a:avLst/>
          </a:prstGeom>
        </p:spPr>
      </p:pic>
      <p:pic>
        <p:nvPicPr>
          <p:cNvPr id="10" name="Picture 9"/>
          <p:cNvPicPr>
            <a:picLocks noChangeAspect="1"/>
          </p:cNvPicPr>
          <p:nvPr/>
        </p:nvPicPr>
        <p:blipFill rotWithShape="1">
          <a:blip r:embed="rId13" cstate="screen">
            <a:extLst>
              <a:ext uri="{28A0092B-C50C-407E-A947-70E740481C1C}">
                <a14:useLocalDpi xmlns:a14="http://schemas.microsoft.com/office/drawing/2010/main"/>
              </a:ext>
            </a:extLst>
          </a:blip>
          <a:srcRect l="-6648"/>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935909" y="5973866"/>
            <a:ext cx="925806" cy="659499"/>
          </a:xfrm>
          <a:prstGeom prst="rect">
            <a:avLst/>
          </a:prstGeom>
        </p:spPr>
      </p:pic>
    </p:spTree>
    <p:extLst>
      <p:ext uri="{BB962C8B-B14F-4D97-AF65-F5344CB8AC3E}">
        <p14:creationId xmlns:p14="http://schemas.microsoft.com/office/powerpoint/2010/main" val="3080924130"/>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Lst>
  <p:txStyles>
    <p:titleStyle>
      <a:lvl1pPr algn="l" defTabSz="457200" rtl="0" eaLnBrk="1" latinLnBrk="0" hangingPunct="1">
        <a:spcBef>
          <a:spcPct val="0"/>
        </a:spcBef>
        <a:buNone/>
        <a:defRPr sz="1800" b="1" i="0" kern="1200" cap="all" baseline="0">
          <a:solidFill>
            <a:schemeClr val="bg1"/>
          </a:solidFill>
          <a:latin typeface=""/>
          <a:ea typeface="+mj-ea"/>
          <a:cs typeface="+mj-cs"/>
        </a:defRPr>
      </a:lvl1pPr>
    </p:titleStyle>
    <p:bodyStyle>
      <a:lvl1pPr marL="0" indent="0" algn="l" defTabSz="457200" rtl="0" eaLnBrk="1" latinLnBrk="0" hangingPunct="1">
        <a:spcBef>
          <a:spcPct val="20000"/>
        </a:spcBef>
        <a:buFontTx/>
        <a:buNone/>
        <a:defRPr sz="4000" b="1" i="0" kern="1200" cap="none" baseline="0">
          <a:solidFill>
            <a:srgbClr val="671E75"/>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F0F1E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2" cstate="screen">
            <a:extLst>
              <a:ext uri="{28A0092B-C50C-407E-A947-70E740481C1C}">
                <a14:useLocalDpi xmlns:a14="http://schemas.microsoft.com/office/drawing/2010/main"/>
              </a:ext>
            </a:extLst>
          </a:blip>
          <a:srcRect l="1758" r="2022"/>
          <a:stretch/>
        </p:blipFill>
        <p:spPr>
          <a:xfrm>
            <a:off x="1" y="245646"/>
            <a:ext cx="9144000" cy="839011"/>
          </a:xfrm>
          <a:prstGeom prst="rect">
            <a:avLst/>
          </a:prstGeom>
        </p:spPr>
      </p:pic>
      <p:pic>
        <p:nvPicPr>
          <p:cNvPr id="5" name="Picture 4" descr="Foodbank Logo_RGB.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935909" y="5973866"/>
            <a:ext cx="925806" cy="659499"/>
          </a:xfrm>
          <a:prstGeom prst="rect">
            <a:avLst/>
          </a:prstGeom>
        </p:spPr>
      </p:pic>
    </p:spTree>
    <p:extLst>
      <p:ext uri="{BB962C8B-B14F-4D97-AF65-F5344CB8AC3E}">
        <p14:creationId xmlns:p14="http://schemas.microsoft.com/office/powerpoint/2010/main" val="1703091856"/>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Lst>
  <p:timing>
    <p:tnLst>
      <p:par>
        <p:cTn id="1" dur="indefinite" restart="never" nodeType="tmRoot"/>
      </p:par>
    </p:tnLst>
  </p:timing>
  <p:txStyles>
    <p:titleStyle>
      <a:lvl1pPr algn="l" defTabSz="457200" rtl="0" eaLnBrk="1" latinLnBrk="0" hangingPunct="1">
        <a:spcBef>
          <a:spcPct val="0"/>
        </a:spcBef>
        <a:buNone/>
        <a:defRPr sz="1800" b="1" i="0" kern="1200" cap="all" baseline="0">
          <a:solidFill>
            <a:schemeClr val="bg1"/>
          </a:solidFill>
          <a:latin typeface=""/>
          <a:ea typeface="+mj-ea"/>
          <a:cs typeface="+mj-cs"/>
        </a:defRPr>
      </a:lvl1pPr>
    </p:titleStyle>
    <p:bodyStyle>
      <a:lvl1pPr marL="0" indent="0" algn="l" defTabSz="457200" rtl="0" eaLnBrk="1" latinLnBrk="0" hangingPunct="1">
        <a:spcBef>
          <a:spcPct val="20000"/>
        </a:spcBef>
        <a:buFontTx/>
        <a:buNone/>
        <a:defRPr sz="4000" b="1" i="0" kern="1200" cap="none" baseline="0">
          <a:solidFill>
            <a:srgbClr val="671E75"/>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rgbClr val="F0F1E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3" cstate="screen">
            <a:extLst>
              <a:ext uri="{28A0092B-C50C-407E-A947-70E740481C1C}">
                <a14:useLocalDpi xmlns:a14="http://schemas.microsoft.com/office/drawing/2010/main"/>
              </a:ext>
            </a:extLst>
          </a:blip>
          <a:srcRect l="1758" r="2022"/>
          <a:stretch/>
        </p:blipFill>
        <p:spPr>
          <a:xfrm>
            <a:off x="1" y="245646"/>
            <a:ext cx="9144000" cy="839011"/>
          </a:xfrm>
          <a:prstGeom prst="rect">
            <a:avLst/>
          </a:prstGeom>
        </p:spPr>
      </p:pic>
      <p:pic>
        <p:nvPicPr>
          <p:cNvPr id="10" name="Picture 9"/>
          <p:cNvPicPr>
            <a:picLocks noChangeAspect="1"/>
          </p:cNvPicPr>
          <p:nvPr/>
        </p:nvPicPr>
        <p:blipFill rotWithShape="1">
          <a:blip r:embed="rId14" cstate="screen">
            <a:extLst>
              <a:ext uri="{28A0092B-C50C-407E-A947-70E740481C1C}">
                <a14:useLocalDpi xmlns:a14="http://schemas.microsoft.com/office/drawing/2010/main"/>
              </a:ext>
            </a:extLst>
          </a:blip>
          <a:srcRect l="-6648"/>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935909" y="5973866"/>
            <a:ext cx="925806" cy="659499"/>
          </a:xfrm>
          <a:prstGeom prst="rect">
            <a:avLst/>
          </a:prstGeom>
        </p:spPr>
      </p:pic>
      <p:pic>
        <p:nvPicPr>
          <p:cNvPr id="2" name="Picture 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267125" y="6368383"/>
            <a:ext cx="1324911" cy="529964"/>
          </a:xfrm>
          <a:prstGeom prst="rect">
            <a:avLst/>
          </a:prstGeom>
        </p:spPr>
      </p:pic>
    </p:spTree>
    <p:extLst>
      <p:ext uri="{BB962C8B-B14F-4D97-AF65-F5344CB8AC3E}">
        <p14:creationId xmlns:p14="http://schemas.microsoft.com/office/powerpoint/2010/main" val="1838919619"/>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txStyles>
    <p:titleStyle>
      <a:lvl1pPr algn="l" defTabSz="457200" rtl="0" eaLnBrk="1" latinLnBrk="0" hangingPunct="1">
        <a:spcBef>
          <a:spcPct val="0"/>
        </a:spcBef>
        <a:buNone/>
        <a:defRPr sz="1800" b="1" i="0" kern="1200" cap="all" baseline="0">
          <a:solidFill>
            <a:schemeClr val="bg1"/>
          </a:solidFill>
          <a:latin typeface=""/>
          <a:ea typeface="+mj-ea"/>
          <a:cs typeface="+mj-cs"/>
        </a:defRPr>
      </a:lvl1pPr>
    </p:titleStyle>
    <p:bodyStyle>
      <a:lvl1pPr marL="0" indent="0" algn="l" defTabSz="457200" rtl="0" eaLnBrk="1" latinLnBrk="0" hangingPunct="1">
        <a:spcBef>
          <a:spcPct val="20000"/>
        </a:spcBef>
        <a:buFontTx/>
        <a:buNone/>
        <a:defRPr sz="4000" b="1" i="0" kern="1200" cap="none" baseline="0">
          <a:solidFill>
            <a:srgbClr val="671E75"/>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descr="FB_flowers.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8" name="Text Placeholder 12"/>
          <p:cNvSpPr txBox="1">
            <a:spLocks/>
          </p:cNvSpPr>
          <p:nvPr/>
        </p:nvSpPr>
        <p:spPr>
          <a:xfrm>
            <a:off x="3465513" y="2138363"/>
            <a:ext cx="5157787" cy="3074987"/>
          </a:xfrm>
          <a:prstGeom prst="rect">
            <a:avLst/>
          </a:prstGeom>
        </p:spPr>
        <p:txBody>
          <a:bodyPr vert="horz"/>
          <a:lstStyle>
            <a:lvl1pPr marL="0" indent="0" algn="l" defTabSz="457200" rtl="0" eaLnBrk="1" latinLnBrk="0" hangingPunct="1">
              <a:spcBef>
                <a:spcPct val="20000"/>
              </a:spcBef>
              <a:buFontTx/>
              <a:buNone/>
              <a:defRPr sz="3600" b="1" i="0" kern="1200" cap="all" baseline="0">
                <a:solidFill>
                  <a:schemeClr val="bg1"/>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AU" smtClean="0"/>
              <a:t>DIVIDER PAGE: CLICK TO EDIT TEXT PLUPTIUS DOLORPO REHENTINIAS DOLUT LABOR RECUSCI</a:t>
            </a:r>
            <a:endParaRPr lang="en-US" dirty="0"/>
          </a:p>
        </p:txBody>
      </p:sp>
      <p:pic>
        <p:nvPicPr>
          <p:cNvPr id="2" name="Picture 1" descr="FB_Arrows_3.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5993892" cy="6858000"/>
          </a:xfrm>
          <a:prstGeom prst="rect">
            <a:avLst/>
          </a:prstGeom>
        </p:spPr>
      </p:pic>
      <p:pic>
        <p:nvPicPr>
          <p:cNvPr id="10" name="Picture 9" descr="FB Logo.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38376" y="5971379"/>
            <a:ext cx="912158" cy="651950"/>
          </a:xfrm>
          <a:prstGeom prst="rect">
            <a:avLst/>
          </a:prstGeom>
        </p:spPr>
      </p:pic>
    </p:spTree>
    <p:extLst>
      <p:ext uri="{BB962C8B-B14F-4D97-AF65-F5344CB8AC3E}">
        <p14:creationId xmlns:p14="http://schemas.microsoft.com/office/powerpoint/2010/main" val="3528936198"/>
      </p:ext>
    </p:extLst>
  </p:cSld>
  <p:clrMap bg1="lt1" tx1="dk1" bg2="lt2" tx2="dk2" accent1="accent1" accent2="accent2" accent3="accent3" accent4="accent4" accent5="accent5" accent6="accent6" hlink="hlink" folHlink="folHlink"/>
  <p:sldLayoutIdLst>
    <p:sldLayoutId id="2147483667"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FB Log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38376" y="5971379"/>
            <a:ext cx="912158" cy="651950"/>
          </a:xfrm>
          <a:prstGeom prst="rect">
            <a:avLst/>
          </a:prstGeom>
        </p:spPr>
      </p:pic>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71450" y="0"/>
            <a:ext cx="9315450" cy="6858000"/>
          </a:xfrm>
          <a:prstGeom prst="rect">
            <a:avLst/>
          </a:prstGeom>
        </p:spPr>
      </p:pic>
      <p:pic>
        <p:nvPicPr>
          <p:cNvPr id="21" name="Picture 20"/>
          <p:cNvPicPr>
            <a:picLocks noChangeAspect="1"/>
          </p:cNvPicPr>
          <p:nvPr/>
        </p:nvPicPr>
        <p:blipFill rotWithShape="1">
          <a:blip r:embed="rId5" cstate="screen">
            <a:extLst>
              <a:ext uri="{28A0092B-C50C-407E-A947-70E740481C1C}">
                <a14:useLocalDpi xmlns:a14="http://schemas.microsoft.com/office/drawing/2010/main"/>
              </a:ext>
            </a:extLst>
          </a:blip>
          <a:srcRect l="17528"/>
          <a:stretch/>
        </p:blipFill>
        <p:spPr>
          <a:xfrm>
            <a:off x="-159406" y="71027"/>
            <a:ext cx="6533321" cy="6771733"/>
          </a:xfrm>
          <a:prstGeom prst="rect">
            <a:avLst/>
          </a:prstGeom>
        </p:spPr>
      </p:pic>
    </p:spTree>
    <p:extLst>
      <p:ext uri="{BB962C8B-B14F-4D97-AF65-F5344CB8AC3E}">
        <p14:creationId xmlns:p14="http://schemas.microsoft.com/office/powerpoint/2010/main" val="3307170768"/>
      </p:ext>
    </p:extLst>
  </p:cSld>
  <p:clrMap bg1="lt1" tx1="dk1" bg2="lt2" tx2="dk2" accent1="accent1" accent2="accent2" accent3="accent3" accent4="accent4" accent5="accent5" accent6="accent6" hlink="hlink" folHlink="folHlink"/>
  <p:sldLayoutIdLst>
    <p:sldLayoutId id="2147483675"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0F1E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2" cstate="screen">
            <a:extLst>
              <a:ext uri="{28A0092B-C50C-407E-A947-70E740481C1C}">
                <a14:useLocalDpi xmlns:a14="http://schemas.microsoft.com/office/drawing/2010/main"/>
              </a:ext>
            </a:extLst>
          </a:blip>
          <a:srcRect l="1758" r="2022"/>
          <a:stretch/>
        </p:blipFill>
        <p:spPr>
          <a:xfrm>
            <a:off x="1" y="245646"/>
            <a:ext cx="9144000" cy="839011"/>
          </a:xfrm>
          <a:prstGeom prst="rect">
            <a:avLst/>
          </a:prstGeom>
        </p:spPr>
      </p:pic>
      <p:pic>
        <p:nvPicPr>
          <p:cNvPr id="10" name="Picture 9"/>
          <p:cNvPicPr>
            <a:picLocks noChangeAspect="1"/>
          </p:cNvPicPr>
          <p:nvPr/>
        </p:nvPicPr>
        <p:blipFill rotWithShape="1">
          <a:blip r:embed="rId13" cstate="screen">
            <a:extLst>
              <a:ext uri="{28A0092B-C50C-407E-A947-70E740481C1C}">
                <a14:useLocalDpi xmlns:a14="http://schemas.microsoft.com/office/drawing/2010/main"/>
              </a:ext>
            </a:extLst>
          </a:blip>
          <a:srcRect l="-6648"/>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935909" y="5973866"/>
            <a:ext cx="925806" cy="659499"/>
          </a:xfrm>
          <a:prstGeom prst="rect">
            <a:avLst/>
          </a:prstGeom>
        </p:spPr>
      </p:pic>
      <p:pic>
        <p:nvPicPr>
          <p:cNvPr id="2" name="Picture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283454" y="6344365"/>
            <a:ext cx="1284089" cy="513635"/>
          </a:xfrm>
          <a:prstGeom prst="rect">
            <a:avLst/>
          </a:prstGeom>
        </p:spPr>
      </p:pic>
    </p:spTree>
    <p:extLst>
      <p:ext uri="{BB962C8B-B14F-4D97-AF65-F5344CB8AC3E}">
        <p14:creationId xmlns:p14="http://schemas.microsoft.com/office/powerpoint/2010/main" val="101365275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769" r:id="rId10"/>
  </p:sldLayoutIdLst>
  <p:txStyles>
    <p:titleStyle>
      <a:lvl1pPr algn="l" defTabSz="457200" rtl="0" eaLnBrk="1" latinLnBrk="0" hangingPunct="1">
        <a:spcBef>
          <a:spcPct val="0"/>
        </a:spcBef>
        <a:buNone/>
        <a:defRPr sz="1800" b="1" i="0" kern="1200" cap="all" baseline="0">
          <a:solidFill>
            <a:schemeClr val="bg1"/>
          </a:solidFill>
          <a:latin typeface=""/>
          <a:ea typeface="+mj-ea"/>
          <a:cs typeface="+mj-cs"/>
        </a:defRPr>
      </a:lvl1pPr>
    </p:titleStyle>
    <p:bodyStyle>
      <a:lvl1pPr marL="0" indent="0" algn="l" defTabSz="457200" rtl="0" eaLnBrk="1" latinLnBrk="0" hangingPunct="1">
        <a:spcBef>
          <a:spcPct val="20000"/>
        </a:spcBef>
        <a:buFontTx/>
        <a:buNone/>
        <a:defRPr sz="4000" b="1" i="0" kern="1200" cap="none" baseline="0">
          <a:solidFill>
            <a:srgbClr val="671E75"/>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Thankyou.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0" name="TextBox 9"/>
          <p:cNvSpPr txBox="1"/>
          <p:nvPr/>
        </p:nvSpPr>
        <p:spPr>
          <a:xfrm>
            <a:off x="5364480" y="2282091"/>
            <a:ext cx="3647440" cy="646331"/>
          </a:xfrm>
          <a:prstGeom prst="rect">
            <a:avLst/>
          </a:prstGeom>
          <a:noFill/>
        </p:spPr>
        <p:txBody>
          <a:bodyPr wrap="square" rtlCol="0">
            <a:spAutoFit/>
          </a:bodyPr>
          <a:lstStyle/>
          <a:p>
            <a:r>
              <a:rPr lang="en-US" sz="3600" b="1" i="0" dirty="0" smtClean="0">
                <a:solidFill>
                  <a:schemeClr val="bg1"/>
                </a:solidFill>
                <a:latin typeface=""/>
              </a:rPr>
              <a:t>THANK YOU</a:t>
            </a:r>
            <a:endParaRPr lang="en-US" sz="3600" b="1" i="0" dirty="0">
              <a:solidFill>
                <a:schemeClr val="bg1"/>
              </a:solidFill>
              <a:latin typeface=""/>
            </a:endParaRPr>
          </a:p>
        </p:txBody>
      </p:sp>
      <p:pic>
        <p:nvPicPr>
          <p:cNvPr id="4" name="Picture 3" descr="FB Logo.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38376" y="5971379"/>
            <a:ext cx="912158" cy="651950"/>
          </a:xfrm>
          <a:prstGeom prst="rect">
            <a:avLst/>
          </a:prstGeom>
        </p:spPr>
      </p:pic>
      <p:pic>
        <p:nvPicPr>
          <p:cNvPr id="3" name="Picture 2" descr="FB Arrows_2.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23" y="0"/>
            <a:ext cx="4864100" cy="6858000"/>
          </a:xfrm>
          <a:prstGeom prst="rect">
            <a:avLst/>
          </a:prstGeom>
        </p:spPr>
      </p:pic>
    </p:spTree>
    <p:extLst>
      <p:ext uri="{BB962C8B-B14F-4D97-AF65-F5344CB8AC3E}">
        <p14:creationId xmlns:p14="http://schemas.microsoft.com/office/powerpoint/2010/main" val="1973347945"/>
      </p:ext>
    </p:extLst>
  </p:cSld>
  <p:clrMap bg1="lt1" tx1="dk1" bg2="lt2" tx2="dk2" accent1="accent1" accent2="accent2" accent3="accent3" accent4="accent4" accent5="accent5" accent6="accent6" hlink="hlink" folHlink="folHlink"/>
  <p:sldLayoutIdLst>
    <p:sldLayoutId id="2147483698"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671E75"/>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6" cstate="screen">
            <a:extLst>
              <a:ext uri="{28A0092B-C50C-407E-A947-70E740481C1C}">
                <a14:useLocalDpi xmlns:a14="http://schemas.microsoft.com/office/drawing/2010/main"/>
              </a:ext>
            </a:extLst>
          </a:blip>
          <a:srcRect l="31369" t="19343" b="19562"/>
          <a:stretch/>
        </p:blipFill>
        <p:spPr>
          <a:xfrm>
            <a:off x="0" y="0"/>
            <a:ext cx="4411847" cy="6858000"/>
          </a:xfrm>
          <a:prstGeom prst="rect">
            <a:avLst/>
          </a:prstGeom>
        </p:spPr>
      </p:pic>
      <p:pic>
        <p:nvPicPr>
          <p:cNvPr id="2" name="Picture 1" descr="FB Logo.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38376" y="5971379"/>
            <a:ext cx="912158" cy="651950"/>
          </a:xfrm>
          <a:prstGeom prst="rect">
            <a:avLst/>
          </a:prstGeom>
        </p:spPr>
      </p:pic>
    </p:spTree>
    <p:extLst>
      <p:ext uri="{BB962C8B-B14F-4D97-AF65-F5344CB8AC3E}">
        <p14:creationId xmlns:p14="http://schemas.microsoft.com/office/powerpoint/2010/main" val="2554438343"/>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0F1E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2" cstate="screen">
            <a:extLst>
              <a:ext uri="{28A0092B-C50C-407E-A947-70E740481C1C}">
                <a14:useLocalDpi xmlns:a14="http://schemas.microsoft.com/office/drawing/2010/main"/>
              </a:ext>
            </a:extLst>
          </a:blip>
          <a:srcRect l="1758" r="2022"/>
          <a:stretch/>
        </p:blipFill>
        <p:spPr>
          <a:xfrm>
            <a:off x="1" y="245646"/>
            <a:ext cx="9144000" cy="839011"/>
          </a:xfrm>
          <a:prstGeom prst="rect">
            <a:avLst/>
          </a:prstGeom>
        </p:spPr>
      </p:pic>
      <p:pic>
        <p:nvPicPr>
          <p:cNvPr id="10" name="Picture 9"/>
          <p:cNvPicPr>
            <a:picLocks noChangeAspect="1"/>
          </p:cNvPicPr>
          <p:nvPr/>
        </p:nvPicPr>
        <p:blipFill rotWithShape="1">
          <a:blip r:embed="rId13" cstate="screen">
            <a:extLst>
              <a:ext uri="{28A0092B-C50C-407E-A947-70E740481C1C}">
                <a14:useLocalDpi xmlns:a14="http://schemas.microsoft.com/office/drawing/2010/main"/>
              </a:ext>
            </a:extLst>
          </a:blip>
          <a:srcRect l="-6648"/>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935909" y="5973866"/>
            <a:ext cx="925806" cy="659499"/>
          </a:xfrm>
          <a:prstGeom prst="rect">
            <a:avLst/>
          </a:prstGeom>
        </p:spPr>
      </p:pic>
    </p:spTree>
    <p:extLst>
      <p:ext uri="{BB962C8B-B14F-4D97-AF65-F5344CB8AC3E}">
        <p14:creationId xmlns:p14="http://schemas.microsoft.com/office/powerpoint/2010/main" val="1265123321"/>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Lst>
  <p:txStyles>
    <p:titleStyle>
      <a:lvl1pPr algn="l" defTabSz="457200" rtl="0" eaLnBrk="1" latinLnBrk="0" hangingPunct="1">
        <a:spcBef>
          <a:spcPct val="0"/>
        </a:spcBef>
        <a:buNone/>
        <a:defRPr sz="1800" b="1" i="0" kern="1200" cap="all" baseline="0">
          <a:solidFill>
            <a:schemeClr val="bg1"/>
          </a:solidFill>
          <a:latin typeface=""/>
          <a:ea typeface="+mj-ea"/>
          <a:cs typeface="+mj-cs"/>
        </a:defRPr>
      </a:lvl1pPr>
    </p:titleStyle>
    <p:bodyStyle>
      <a:lvl1pPr marL="0" indent="0" algn="l" defTabSz="457200" rtl="0" eaLnBrk="1" latinLnBrk="0" hangingPunct="1">
        <a:spcBef>
          <a:spcPct val="20000"/>
        </a:spcBef>
        <a:buFontTx/>
        <a:buNone/>
        <a:defRPr sz="4000" b="1" i="0" kern="1200" cap="none" baseline="0">
          <a:solidFill>
            <a:srgbClr val="671E75"/>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2"/>
          <a:srcRect l="1758" r="2022"/>
          <a:stretch/>
        </p:blipFill>
        <p:spPr>
          <a:xfrm>
            <a:off x="1" y="245648"/>
            <a:ext cx="9144000" cy="839011"/>
          </a:xfrm>
          <a:prstGeom prst="rect">
            <a:avLst/>
          </a:prstGeom>
        </p:spPr>
      </p:pic>
      <p:pic>
        <p:nvPicPr>
          <p:cNvPr id="10" name="Picture 9"/>
          <p:cNvPicPr>
            <a:picLocks noChangeAspect="1"/>
          </p:cNvPicPr>
          <p:nvPr/>
        </p:nvPicPr>
        <p:blipFill rotWithShape="1">
          <a:blip r:embed="rId13"/>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935909" y="5973868"/>
            <a:ext cx="925806" cy="659499"/>
          </a:xfrm>
          <a:prstGeom prst="rect">
            <a:avLst/>
          </a:prstGeom>
        </p:spPr>
      </p:pic>
      <p:pic>
        <p:nvPicPr>
          <p:cNvPr id="6" name="Picture 5"/>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859595" y="5637155"/>
            <a:ext cx="854637" cy="992658"/>
          </a:xfrm>
          <a:prstGeom prst="rect">
            <a:avLst/>
          </a:prstGeom>
        </p:spPr>
      </p:pic>
    </p:spTree>
    <p:extLst>
      <p:ext uri="{BB962C8B-B14F-4D97-AF65-F5344CB8AC3E}">
        <p14:creationId xmlns:p14="http://schemas.microsoft.com/office/powerpoint/2010/main" val="210157591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1" r:id="rId10"/>
  </p:sldLayoutIdLst>
  <p:txStyles>
    <p:titleStyle>
      <a:lvl1pPr algn="l" defTabSz="342900" rtl="0" eaLnBrk="1" latinLnBrk="0" hangingPunct="1">
        <a:spcBef>
          <a:spcPct val="0"/>
        </a:spcBef>
        <a:buNone/>
        <a:defRPr sz="1350" b="1" i="0" kern="1200" cap="all" baseline="0">
          <a:solidFill>
            <a:schemeClr val="bg1"/>
          </a:solidFill>
          <a:latin typeface=""/>
          <a:ea typeface="+mj-ea"/>
          <a:cs typeface="+mj-cs"/>
        </a:defRPr>
      </a:lvl1pPr>
    </p:titleStyle>
    <p:bodyStyle>
      <a:lvl1pPr marL="0" indent="0" algn="l" defTabSz="342900" rtl="0" eaLnBrk="1" latinLnBrk="0" hangingPunct="1">
        <a:spcBef>
          <a:spcPct val="20000"/>
        </a:spcBef>
        <a:buFontTx/>
        <a:buNone/>
        <a:defRPr sz="3000" b="1" i="0" kern="1200" cap="none" baseline="0">
          <a:solidFill>
            <a:srgbClr val="671E75"/>
          </a:solidFill>
          <a:latin typeface=""/>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3"/>
          <a:srcRect l="1758" r="2022"/>
          <a:stretch/>
        </p:blipFill>
        <p:spPr>
          <a:xfrm>
            <a:off x="1" y="245648"/>
            <a:ext cx="9144000" cy="839011"/>
          </a:xfrm>
          <a:prstGeom prst="rect">
            <a:avLst/>
          </a:prstGeom>
        </p:spPr>
      </p:pic>
      <p:pic>
        <p:nvPicPr>
          <p:cNvPr id="10" name="Picture 9"/>
          <p:cNvPicPr>
            <a:picLocks noChangeAspect="1"/>
          </p:cNvPicPr>
          <p:nvPr/>
        </p:nvPicPr>
        <p:blipFill rotWithShape="1">
          <a:blip r:embed="rId14"/>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35909" y="5973868"/>
            <a:ext cx="925806" cy="659499"/>
          </a:xfrm>
          <a:prstGeom prst="rect">
            <a:avLst/>
          </a:prstGeom>
        </p:spPr>
      </p:pic>
      <p:pic>
        <p:nvPicPr>
          <p:cNvPr id="6" name="Picture 5"/>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859595" y="5637155"/>
            <a:ext cx="854637" cy="992658"/>
          </a:xfrm>
          <a:prstGeom prst="rect">
            <a:avLst/>
          </a:prstGeom>
        </p:spPr>
      </p:pic>
    </p:spTree>
    <p:extLst>
      <p:ext uri="{BB962C8B-B14F-4D97-AF65-F5344CB8AC3E}">
        <p14:creationId xmlns:p14="http://schemas.microsoft.com/office/powerpoint/2010/main" val="179232759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342900" rtl="0" eaLnBrk="1" latinLnBrk="0" hangingPunct="1">
        <a:spcBef>
          <a:spcPct val="0"/>
        </a:spcBef>
        <a:buNone/>
        <a:defRPr sz="1350" b="1" i="0" kern="1200" cap="all" baseline="0">
          <a:solidFill>
            <a:schemeClr val="bg1"/>
          </a:solidFill>
          <a:latin typeface=""/>
          <a:ea typeface="+mj-ea"/>
          <a:cs typeface="+mj-cs"/>
        </a:defRPr>
      </a:lvl1pPr>
    </p:titleStyle>
    <p:bodyStyle>
      <a:lvl1pPr marL="0" indent="0" algn="l" defTabSz="342900" rtl="0" eaLnBrk="1" latinLnBrk="0" hangingPunct="1">
        <a:spcBef>
          <a:spcPct val="20000"/>
        </a:spcBef>
        <a:buFontTx/>
        <a:buNone/>
        <a:defRPr sz="3000" b="1" i="0" kern="1200" cap="none" baseline="0">
          <a:solidFill>
            <a:srgbClr val="671E75"/>
          </a:solidFill>
          <a:latin typeface=""/>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05.xml"/><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4.jpg"/><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image" Target="../media/image33.jpg"/><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5.png"/><Relationship Id="rId7" Type="http://schemas.openxmlformats.org/officeDocument/2006/relationships/image" Target="../media/image39.jpg"/><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42.jp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24.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_rels/slide16.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image" Target="../media/image22.JPG"/><Relationship Id="rId7" Type="http://schemas.openxmlformats.org/officeDocument/2006/relationships/image" Target="../media/image52.jpg"/><Relationship Id="rId2" Type="http://schemas.openxmlformats.org/officeDocument/2006/relationships/notesSlide" Target="../notesSlides/notesSlide16.xml"/><Relationship Id="rId1" Type="http://schemas.openxmlformats.org/officeDocument/2006/relationships/slideLayout" Target="../slideLayouts/slideLayout115.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49.jpg"/></Relationships>
</file>

<file path=ppt/slides/_rels/slide17.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38.jpg"/><Relationship Id="rId7" Type="http://schemas.openxmlformats.org/officeDocument/2006/relationships/image" Target="../media/image55.jp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34.jpg"/><Relationship Id="rId5" Type="http://schemas.openxmlformats.org/officeDocument/2006/relationships/image" Target="../media/image54.jpg"/><Relationship Id="rId4" Type="http://schemas.openxmlformats.org/officeDocument/2006/relationships/image" Target="../media/image37.jpg"/></Relationships>
</file>

<file path=ppt/slides/_rels/slide1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8.xml"/><Relationship Id="rId1" Type="http://schemas.openxmlformats.org/officeDocument/2006/relationships/slideLayout" Target="../slideLayouts/slideLayout17.xml"/><Relationship Id="rId5" Type="http://schemas.openxmlformats.org/officeDocument/2006/relationships/image" Target="../media/image58.jpeg"/><Relationship Id="rId4" Type="http://schemas.openxmlformats.org/officeDocument/2006/relationships/image" Target="../media/image57.jpeg"/></Relationships>
</file>

<file path=ppt/slides/_rels/slide19.xml.rels><?xml version="1.0" encoding="UTF-8" standalone="yes"?>
<Relationships xmlns="http://schemas.openxmlformats.org/package/2006/relationships"><Relationship Id="rId8" Type="http://schemas.openxmlformats.org/officeDocument/2006/relationships/image" Target="../media/image61.jpeg"/><Relationship Id="rId13" Type="http://schemas.openxmlformats.org/officeDocument/2006/relationships/image" Target="../media/image66.jpg"/><Relationship Id="rId3" Type="http://schemas.openxmlformats.org/officeDocument/2006/relationships/image" Target="../media/image56.jpeg"/><Relationship Id="rId7" Type="http://schemas.openxmlformats.org/officeDocument/2006/relationships/image" Target="../media/image60.jpeg"/><Relationship Id="rId12" Type="http://schemas.openxmlformats.org/officeDocument/2006/relationships/image" Target="../media/image65.jpg"/><Relationship Id="rId2" Type="http://schemas.openxmlformats.org/officeDocument/2006/relationships/notesSlide" Target="../notesSlides/notesSlide19.xml"/><Relationship Id="rId1" Type="http://schemas.openxmlformats.org/officeDocument/2006/relationships/slideLayout" Target="../slideLayouts/slideLayout17.xml"/><Relationship Id="rId6" Type="http://schemas.openxmlformats.org/officeDocument/2006/relationships/image" Target="../media/image59.png"/><Relationship Id="rId11" Type="http://schemas.openxmlformats.org/officeDocument/2006/relationships/image" Target="../media/image64.jpeg"/><Relationship Id="rId5" Type="http://schemas.openxmlformats.org/officeDocument/2006/relationships/image" Target="../media/image58.jpeg"/><Relationship Id="rId15" Type="http://schemas.openxmlformats.org/officeDocument/2006/relationships/image" Target="../media/image68.png"/><Relationship Id="rId10" Type="http://schemas.openxmlformats.org/officeDocument/2006/relationships/image" Target="../media/image63.jpeg"/><Relationship Id="rId4" Type="http://schemas.openxmlformats.org/officeDocument/2006/relationships/image" Target="../media/image57.jpeg"/><Relationship Id="rId9" Type="http://schemas.openxmlformats.org/officeDocument/2006/relationships/image" Target="../media/image62.jpeg"/><Relationship Id="rId14" Type="http://schemas.openxmlformats.org/officeDocument/2006/relationships/image" Target="../media/image67.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6.xml"/></Relationships>
</file>

<file path=ppt/slides/_rels/slide20.xml.rels><?xml version="1.0" encoding="UTF-8" standalone="yes"?>
<Relationships xmlns="http://schemas.openxmlformats.org/package/2006/relationships"><Relationship Id="rId8" Type="http://schemas.openxmlformats.org/officeDocument/2006/relationships/image" Target="../media/image71.jpg"/><Relationship Id="rId3" Type="http://schemas.openxmlformats.org/officeDocument/2006/relationships/image" Target="../media/image25.jpg"/><Relationship Id="rId7"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23.jpg"/><Relationship Id="rId5" Type="http://schemas.openxmlformats.org/officeDocument/2006/relationships/image" Target="../media/image70.jpg"/><Relationship Id="rId4" Type="http://schemas.openxmlformats.org/officeDocument/2006/relationships/image" Target="../media/image69.jpg"/></Relationships>
</file>

<file path=ppt/slides/_rels/slide21.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73.jpg"/></Relationships>
</file>

<file path=ppt/slides/_rels/slide2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image" Target="../media/image76.JPG"/></Relationships>
</file>

<file path=ppt/slides/_rels/slide2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image" Target="../media/image79.png"/></Relationships>
</file>

<file path=ppt/slides/_rels/slide2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hyperlink" Target="http://www.superherofoodshq.org.au/" TargetMode="External"/><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8" Type="http://schemas.openxmlformats.org/officeDocument/2006/relationships/hyperlink" Target="http://www.mcd.com.au/products/" TargetMode="External"/><Relationship Id="rId3" Type="http://schemas.openxmlformats.org/officeDocument/2006/relationships/hyperlink" Target="https://www.eatforhealth.gov.au/" TargetMode="External"/><Relationship Id="rId7" Type="http://schemas.openxmlformats.org/officeDocument/2006/relationships/hyperlink" Target="https://www.youtube.com/watch?v=WeFb6H81ON4" TargetMode="External"/><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hyperlink" Target="http://www.foodstandards.gov.au/consumer/labelling/Pages/interactive-labelling-poster.aspx" TargetMode="External"/><Relationship Id="rId5" Type="http://schemas.openxmlformats.org/officeDocument/2006/relationships/hyperlink" Target="https://www.eatforhealth.gov.au/eating-well/how-understand-food-labels" TargetMode="External"/><Relationship Id="rId4" Type="http://schemas.openxmlformats.org/officeDocument/2006/relationships/hyperlink" Target="https://www.eatforhealth.gov.au/resources-suitable-printing" TargetMode="External"/><Relationship Id="rId9" Type="http://schemas.openxmlformats.org/officeDocument/2006/relationships/hyperlink" Target="http://www.sercul.org.au/wp-content/uploads/2017/11/BushTuckerPlantFactSheets.pdf"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video" Target="https://www.youtube.com/embed/WeFb6H81ON4" TargetMode="External"/><Relationship Id="rId4" Type="http://schemas.openxmlformats.org/officeDocument/2006/relationships/image" Target="../media/image83.jpeg"/></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124.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24.xml"/></Relationships>
</file>

<file path=ppt/slides/_rels/slide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30.png"/><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sz="2100" dirty="0">
              <a:latin typeface="Trebuchet MS" panose="020B0603020202020204" pitchFamily="34" charset="0"/>
            </a:endParaRPr>
          </a:p>
          <a:p>
            <a:endParaRPr lang="en-US" sz="1500" b="0" dirty="0">
              <a:latin typeface="Trebuchet MS" panose="020B0603020202020204" pitchFamily="34" charset="0"/>
            </a:endParaRPr>
          </a:p>
        </p:txBody>
      </p:sp>
      <p:pic>
        <p:nvPicPr>
          <p:cNvPr id="3" name="Picture 2"/>
          <p:cNvPicPr>
            <a:picLocks noChangeAspect="1"/>
          </p:cNvPicPr>
          <p:nvPr/>
        </p:nvPicPr>
        <p:blipFill>
          <a:blip r:embed="rId3"/>
          <a:stretch>
            <a:fillRect/>
          </a:stretch>
        </p:blipFill>
        <p:spPr>
          <a:xfrm>
            <a:off x="1264633" y="1133733"/>
            <a:ext cx="6614733" cy="2725148"/>
          </a:xfrm>
          <a:prstGeom prst="rect">
            <a:avLst/>
          </a:prstGeom>
        </p:spPr>
      </p:pic>
      <p:sp>
        <p:nvSpPr>
          <p:cNvPr id="5" name="TextBox 4"/>
          <p:cNvSpPr txBox="1"/>
          <p:nvPr/>
        </p:nvSpPr>
        <p:spPr>
          <a:xfrm>
            <a:off x="1899196" y="4556500"/>
            <a:ext cx="6183822" cy="523220"/>
          </a:xfrm>
          <a:prstGeom prst="rect">
            <a:avLst/>
          </a:prstGeom>
        </p:spPr>
        <p:txBody>
          <a:bodyPr wrap="square" rtlCol="0">
            <a:spAutoFit/>
          </a:bodyPr>
          <a:lstStyle/>
          <a:p>
            <a:pPr algn="ctr"/>
            <a:r>
              <a:rPr lang="en-AU" sz="2800" b="1" dirty="0" smtClean="0">
                <a:solidFill>
                  <a:prstClr val="white"/>
                </a:solidFill>
              </a:rPr>
              <a:t>HUNTING FOR HEALTHY FOOD</a:t>
            </a:r>
            <a:endParaRPr lang="en-US" sz="2800" b="1" dirty="0">
              <a:solidFill>
                <a:prstClr val="white"/>
              </a:solidFill>
            </a:endParaRPr>
          </a:p>
        </p:txBody>
      </p:sp>
      <p:pic>
        <p:nvPicPr>
          <p:cNvPr id="4" name="Picture 3"/>
          <p:cNvPicPr>
            <a:picLocks noChangeAspect="1"/>
          </p:cNvPicPr>
          <p:nvPr/>
        </p:nvPicPr>
        <p:blipFill>
          <a:blip r:embed="rId4"/>
          <a:stretch>
            <a:fillRect/>
          </a:stretch>
        </p:blipFill>
        <p:spPr>
          <a:xfrm>
            <a:off x="3912022" y="5221597"/>
            <a:ext cx="2158171" cy="865707"/>
          </a:xfrm>
          <a:prstGeom prst="rect">
            <a:avLst/>
          </a:prstGeom>
        </p:spPr>
      </p:pic>
    </p:spTree>
    <p:extLst>
      <p:ext uri="{BB962C8B-B14F-4D97-AF65-F5344CB8AC3E}">
        <p14:creationId xmlns:p14="http://schemas.microsoft.com/office/powerpoint/2010/main" val="29844931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freezer  </a:t>
            </a:r>
            <a:endParaRPr lang="en-US" dirty="0"/>
          </a:p>
        </p:txBody>
      </p:sp>
      <p:sp>
        <p:nvSpPr>
          <p:cNvPr id="4" name="Text Placeholder 3"/>
          <p:cNvSpPr>
            <a:spLocks noGrp="1"/>
          </p:cNvSpPr>
          <p:nvPr>
            <p:ph type="body" sz="quarter" idx="14"/>
          </p:nvPr>
        </p:nvSpPr>
        <p:spPr>
          <a:xfrm>
            <a:off x="456781" y="1360111"/>
            <a:ext cx="8041760" cy="670396"/>
          </a:xfrm>
        </p:spPr>
        <p:txBody>
          <a:bodyPr/>
          <a:lstStyle/>
          <a:p>
            <a:r>
              <a:rPr lang="en-AU" sz="2800" dirty="0"/>
              <a:t>The </a:t>
            </a:r>
            <a:r>
              <a:rPr lang="en-AU" sz="2800" dirty="0" smtClean="0"/>
              <a:t>freezer keeps </a:t>
            </a:r>
            <a:r>
              <a:rPr lang="en-AU" sz="2800" dirty="0"/>
              <a:t>food </a:t>
            </a:r>
            <a:r>
              <a:rPr lang="en-AU" sz="2800" dirty="0" smtClean="0"/>
              <a:t>frozen </a:t>
            </a:r>
            <a:r>
              <a:rPr lang="en-AU" sz="2800" dirty="0"/>
              <a:t>at around </a:t>
            </a:r>
            <a:r>
              <a:rPr lang="en-AU" sz="2800" dirty="0" smtClean="0"/>
              <a:t>18 degrees below zero</a:t>
            </a:r>
            <a:endParaRPr lang="en-US" sz="2800" dirty="0"/>
          </a:p>
          <a:p>
            <a:endParaRPr lang="en-US" dirty="0"/>
          </a:p>
        </p:txBody>
      </p:sp>
      <p:pic>
        <p:nvPicPr>
          <p:cNvPr id="5" name="Picture 4"/>
          <p:cNvPicPr/>
          <p:nvPr/>
        </p:nvPicPr>
        <p:blipFill rotWithShape="1">
          <a:blip r:embed="rId3">
            <a:extLst>
              <a:ext uri="{28A0092B-C50C-407E-A947-70E740481C1C}">
                <a14:useLocalDpi xmlns:a14="http://schemas.microsoft.com/office/drawing/2010/main" val="0"/>
              </a:ext>
            </a:extLst>
          </a:blip>
          <a:srcRect t="50383" r="57277"/>
          <a:stretch/>
        </p:blipFill>
        <p:spPr bwMode="auto">
          <a:xfrm>
            <a:off x="456782" y="2689412"/>
            <a:ext cx="3082794" cy="2267715"/>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6" name="Picture 5"/>
          <p:cNvPicPr/>
          <p:nvPr/>
        </p:nvPicPr>
        <p:blipFill>
          <a:blip r:embed="rId4">
            <a:extLst>
              <a:ext uri="{28A0092B-C50C-407E-A947-70E740481C1C}">
                <a14:useLocalDpi xmlns:a14="http://schemas.microsoft.com/office/drawing/2010/main" val="0"/>
              </a:ext>
            </a:extLst>
          </a:blip>
          <a:srcRect/>
          <a:stretch>
            <a:fillRect/>
          </a:stretch>
        </p:blipFill>
        <p:spPr bwMode="auto">
          <a:xfrm>
            <a:off x="5890729" y="3498193"/>
            <a:ext cx="2950789" cy="2415617"/>
          </a:xfrm>
          <a:prstGeom prst="rect">
            <a:avLst/>
          </a:prstGeom>
          <a:ln>
            <a:noFill/>
          </a:ln>
          <a:effectLst>
            <a:outerShdw blurRad="292100" dist="139700" dir="2700000" algn="tl" rotWithShape="0">
              <a:srgbClr val="333333">
                <a:alpha val="65000"/>
              </a:srgbClr>
            </a:outerShdw>
          </a:effectLst>
        </p:spPr>
      </p:pic>
      <p:pic>
        <p:nvPicPr>
          <p:cNvPr id="7" name="Picture 6" descr="Image result for frozen fruit"/>
          <p:cNvPicPr/>
          <p:nvPr/>
        </p:nvPicPr>
        <p:blipFill>
          <a:blip r:embed="rId5">
            <a:extLst>
              <a:ext uri="{28A0092B-C50C-407E-A947-70E740481C1C}">
                <a14:useLocalDpi xmlns:a14="http://schemas.microsoft.com/office/drawing/2010/main" val="0"/>
              </a:ext>
            </a:extLst>
          </a:blip>
          <a:srcRect/>
          <a:stretch>
            <a:fillRect/>
          </a:stretch>
        </p:blipFill>
        <p:spPr bwMode="auto">
          <a:xfrm>
            <a:off x="2967178" y="1651093"/>
            <a:ext cx="3313042" cy="2315217"/>
          </a:xfrm>
          <a:prstGeom prst="rect">
            <a:avLst/>
          </a:prstGeom>
          <a:noFill/>
          <a:ln>
            <a:noFill/>
          </a:ln>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75508" y="3966310"/>
            <a:ext cx="1514777" cy="1721796"/>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97686" y="1360111"/>
            <a:ext cx="1717335" cy="2138082"/>
          </a:xfrm>
          <a:prstGeom prst="rect">
            <a:avLst/>
          </a:prstGeom>
        </p:spPr>
      </p:pic>
    </p:spTree>
    <p:extLst>
      <p:ext uri="{BB962C8B-B14F-4D97-AF65-F5344CB8AC3E}">
        <p14:creationId xmlns:p14="http://schemas.microsoft.com/office/powerpoint/2010/main" val="35679442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shelf</a:t>
            </a:r>
            <a:endParaRPr lang="en-US" dirty="0"/>
          </a:p>
        </p:txBody>
      </p:sp>
      <p:sp>
        <p:nvSpPr>
          <p:cNvPr id="3" name="Text Placeholder 2"/>
          <p:cNvSpPr>
            <a:spLocks noGrp="1"/>
          </p:cNvSpPr>
          <p:nvPr>
            <p:ph type="body" sz="quarter" idx="14"/>
          </p:nvPr>
        </p:nvSpPr>
        <p:spPr>
          <a:xfrm>
            <a:off x="349206" y="1265980"/>
            <a:ext cx="8371335" cy="1463773"/>
          </a:xfrm>
          <a:noFill/>
        </p:spPr>
        <p:txBody>
          <a:bodyPr/>
          <a:lstStyle/>
          <a:p>
            <a:r>
              <a:rPr lang="en-AU" sz="2800" dirty="0" smtClean="0"/>
              <a:t>The shelves store lots of different foods.</a:t>
            </a:r>
          </a:p>
          <a:p>
            <a:pPr marL="457200" indent="-457200">
              <a:buFont typeface="Arial" panose="020B0604020202020204" pitchFamily="34" charset="0"/>
              <a:buChar char="•"/>
            </a:pPr>
            <a:endParaRPr lang="en-AU" sz="2800" dirty="0" smtClean="0"/>
          </a:p>
          <a:p>
            <a:endParaRPr lang="en-US" sz="2800" dirty="0"/>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173804" y="2729753"/>
            <a:ext cx="6463030" cy="2343150"/>
          </a:xfrm>
          <a:prstGeom prst="rect">
            <a:avLst/>
          </a:prstGeom>
          <a:noFill/>
        </p:spPr>
      </p:pic>
      <p:pic>
        <p:nvPicPr>
          <p:cNvPr id="5" name="Picture 4" descr="Fruit 04"/>
          <p:cNvPicPr/>
          <p:nvPr/>
        </p:nvPicPr>
        <p:blipFill>
          <a:blip r:embed="rId4">
            <a:extLst>
              <a:ext uri="{28A0092B-C50C-407E-A947-70E740481C1C}">
                <a14:useLocalDpi xmlns:a14="http://schemas.microsoft.com/office/drawing/2010/main" val="0"/>
              </a:ext>
            </a:extLst>
          </a:blip>
          <a:srcRect/>
          <a:stretch>
            <a:fillRect/>
          </a:stretch>
        </p:blipFill>
        <p:spPr bwMode="auto">
          <a:xfrm>
            <a:off x="6430446" y="3159742"/>
            <a:ext cx="2496484" cy="2067567"/>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804" y="4639236"/>
            <a:ext cx="1651872" cy="1479176"/>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7382" y="1407110"/>
            <a:ext cx="1417336" cy="1596435"/>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71647" y="1720672"/>
            <a:ext cx="1520008" cy="1130104"/>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37528" y="5041094"/>
            <a:ext cx="1992917" cy="1145438"/>
          </a:xfrm>
          <a:prstGeom prst="rect">
            <a:avLst/>
          </a:prstGeom>
        </p:spPr>
      </p:pic>
    </p:spTree>
    <p:extLst>
      <p:ext uri="{BB962C8B-B14F-4D97-AF65-F5344CB8AC3E}">
        <p14:creationId xmlns:p14="http://schemas.microsoft.com/office/powerpoint/2010/main" val="386233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Food safety</a:t>
            </a:r>
            <a:endParaRPr lang="en-US" dirty="0"/>
          </a:p>
        </p:txBody>
      </p:sp>
      <p:sp>
        <p:nvSpPr>
          <p:cNvPr id="8" name="Rounded Rectangle 7"/>
          <p:cNvSpPr/>
          <p:nvPr/>
        </p:nvSpPr>
        <p:spPr>
          <a:xfrm>
            <a:off x="5955632" y="4518211"/>
            <a:ext cx="2528047" cy="1416424"/>
          </a:xfrm>
          <a:prstGeom prst="roundRect">
            <a:avLst/>
          </a:prstGeom>
          <a:blipFill>
            <a:blip r:embed="rId3"/>
            <a:tile tx="0" ty="0" sx="100000" sy="100000" flip="none" algn="tl"/>
          </a:bli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4"/>
          </p:nvPr>
        </p:nvSpPr>
        <p:spPr>
          <a:xfrm>
            <a:off x="5955632" y="1147482"/>
            <a:ext cx="2722203" cy="5016875"/>
          </a:xfrm>
        </p:spPr>
        <p:txBody>
          <a:bodyPr/>
          <a:lstStyle/>
          <a:p>
            <a:r>
              <a:rPr lang="en-US" sz="2400" dirty="0" smtClean="0"/>
              <a:t>When foods are not stored properly we can get sick. The temperature danger zone is where bacteria can grow at unsafe levels</a:t>
            </a:r>
          </a:p>
          <a:p>
            <a:pPr algn="ctr"/>
            <a:r>
              <a:rPr lang="en-US" sz="4000" b="1" dirty="0" smtClean="0">
                <a:solidFill>
                  <a:srgbClr val="FF0000"/>
                </a:solidFill>
                <a:latin typeface="Chiller" panose="04020404031007020602" pitchFamily="82" charset="0"/>
              </a:rPr>
              <a:t>Danger Zone</a:t>
            </a:r>
          </a:p>
          <a:p>
            <a:pPr algn="ctr"/>
            <a:r>
              <a:rPr lang="en-US" sz="2400" b="1" dirty="0" smtClean="0"/>
              <a:t>5 – 60 degrees</a:t>
            </a:r>
            <a:endParaRPr lang="en-US" sz="2400" b="1"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16" y="992842"/>
            <a:ext cx="5778229" cy="5171515"/>
          </a:xfrm>
          <a:prstGeom prst="rect">
            <a:avLst/>
          </a:prstGeom>
        </p:spPr>
      </p:pic>
    </p:spTree>
    <p:extLst>
      <p:ext uri="{BB962C8B-B14F-4D97-AF65-F5344CB8AC3E}">
        <p14:creationId xmlns:p14="http://schemas.microsoft.com/office/powerpoint/2010/main" val="23842931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Food safety</a:t>
            </a:r>
            <a:endParaRPr lang="en-US" dirty="0"/>
          </a:p>
        </p:txBody>
      </p:sp>
      <p:sp>
        <p:nvSpPr>
          <p:cNvPr id="3" name="Text Placeholder 2"/>
          <p:cNvSpPr>
            <a:spLocks noGrp="1"/>
          </p:cNvSpPr>
          <p:nvPr>
            <p:ph type="body" sz="quarter" idx="14"/>
          </p:nvPr>
        </p:nvSpPr>
        <p:spPr>
          <a:xfrm>
            <a:off x="147500" y="1339142"/>
            <a:ext cx="8371335" cy="4720695"/>
          </a:xfrm>
        </p:spPr>
        <p:txBody>
          <a:bodyPr/>
          <a:lstStyle/>
          <a:p>
            <a:pPr marL="457200" indent="-457200">
              <a:buFont typeface="Arial" panose="020B0604020202020204" pitchFamily="34" charset="0"/>
              <a:buChar char="•"/>
            </a:pPr>
            <a:endParaRPr lang="en-AU" sz="2800" dirty="0" smtClean="0"/>
          </a:p>
          <a:p>
            <a:endParaRPr lang="en-US" sz="2800" dirty="0"/>
          </a:p>
        </p:txBody>
      </p:sp>
      <p:pic>
        <p:nvPicPr>
          <p:cNvPr id="9" name="Picture 8"/>
          <p:cNvPicPr>
            <a:picLocks noChangeAspect="1"/>
          </p:cNvPicPr>
          <p:nvPr/>
        </p:nvPicPr>
        <p:blipFill>
          <a:blip r:embed="rId3"/>
          <a:stretch>
            <a:fillRect/>
          </a:stretch>
        </p:blipFill>
        <p:spPr>
          <a:xfrm>
            <a:off x="2436868" y="423862"/>
            <a:ext cx="4814688" cy="5867901"/>
          </a:xfrm>
          <a:prstGeom prst="rect">
            <a:avLst/>
          </a:prstGeom>
        </p:spPr>
      </p:pic>
    </p:spTree>
    <p:extLst>
      <p:ext uri="{BB962C8B-B14F-4D97-AF65-F5344CB8AC3E}">
        <p14:creationId xmlns:p14="http://schemas.microsoft.com/office/powerpoint/2010/main" val="22153331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Marketing</a:t>
            </a:r>
            <a:endParaRPr lang="en-US" dirty="0"/>
          </a:p>
        </p:txBody>
      </p:sp>
      <p:sp>
        <p:nvSpPr>
          <p:cNvPr id="3" name="Text Placeholder 2"/>
          <p:cNvSpPr>
            <a:spLocks noGrp="1"/>
          </p:cNvSpPr>
          <p:nvPr>
            <p:ph type="body" sz="quarter" idx="14"/>
          </p:nvPr>
        </p:nvSpPr>
        <p:spPr>
          <a:xfrm>
            <a:off x="349206" y="1265980"/>
            <a:ext cx="8371335" cy="2655389"/>
          </a:xfrm>
          <a:noFill/>
        </p:spPr>
        <p:txBody>
          <a:bodyPr/>
          <a:lstStyle/>
          <a:p>
            <a:endParaRPr lang="en-AU" sz="2800" dirty="0" smtClean="0"/>
          </a:p>
          <a:p>
            <a:endParaRPr lang="en-AU" sz="2800" dirty="0"/>
          </a:p>
          <a:p>
            <a:endParaRPr lang="en-AU" sz="2800" dirty="0" smtClean="0"/>
          </a:p>
        </p:txBody>
      </p:sp>
      <p:pic>
        <p:nvPicPr>
          <p:cNvPr id="4" name="Picture 3"/>
          <p:cNvPicPr>
            <a:picLocks noChangeAspect="1"/>
          </p:cNvPicPr>
          <p:nvPr/>
        </p:nvPicPr>
        <p:blipFill>
          <a:blip r:embed="rId3"/>
          <a:stretch>
            <a:fillRect/>
          </a:stretch>
        </p:blipFill>
        <p:spPr>
          <a:xfrm>
            <a:off x="1013004" y="1607649"/>
            <a:ext cx="7043737" cy="3913187"/>
          </a:xfrm>
          <a:prstGeom prst="rect">
            <a:avLst/>
          </a:prstGeom>
        </p:spPr>
      </p:pic>
    </p:spTree>
    <p:extLst>
      <p:ext uri="{BB962C8B-B14F-4D97-AF65-F5344CB8AC3E}">
        <p14:creationId xmlns:p14="http://schemas.microsoft.com/office/powerpoint/2010/main" val="7649552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Food labels</a:t>
            </a:r>
            <a:endParaRPr lang="en-US" dirty="0"/>
          </a:p>
        </p:txBody>
      </p:sp>
      <p:sp>
        <p:nvSpPr>
          <p:cNvPr id="3" name="Text Placeholder 2"/>
          <p:cNvSpPr>
            <a:spLocks noGrp="1"/>
          </p:cNvSpPr>
          <p:nvPr>
            <p:ph type="body" sz="quarter" idx="14"/>
          </p:nvPr>
        </p:nvSpPr>
        <p:spPr>
          <a:xfrm>
            <a:off x="211179" y="1400451"/>
            <a:ext cx="5607841" cy="2194765"/>
          </a:xfrm>
          <a:noFill/>
        </p:spPr>
        <p:txBody>
          <a:bodyPr/>
          <a:lstStyle/>
          <a:p>
            <a:r>
              <a:rPr lang="en-AU" sz="2800" dirty="0" smtClean="0"/>
              <a:t>Remember to check the labels if your not sure if they are Superhero Foods.</a:t>
            </a:r>
          </a:p>
          <a:p>
            <a:endParaRPr lang="en-AU" sz="2800" dirty="0" smtClean="0"/>
          </a:p>
          <a:p>
            <a:r>
              <a:rPr lang="en-AU" sz="2800" dirty="0" smtClean="0"/>
              <a:t>Look out for sugar, salt and fat</a:t>
            </a:r>
          </a:p>
          <a:p>
            <a:endParaRPr lang="en-US" sz="2800" dirty="0"/>
          </a:p>
        </p:txBody>
      </p:sp>
      <p:pic>
        <p:nvPicPr>
          <p:cNvPr id="5" name="Picture 4"/>
          <p:cNvPicPr>
            <a:picLocks noChangeAspect="1"/>
          </p:cNvPicPr>
          <p:nvPr/>
        </p:nvPicPr>
        <p:blipFill>
          <a:blip r:embed="rId3"/>
          <a:stretch>
            <a:fillRect/>
          </a:stretch>
        </p:blipFill>
        <p:spPr>
          <a:xfrm>
            <a:off x="5819020" y="1400451"/>
            <a:ext cx="3324980" cy="363630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261" y="4274663"/>
            <a:ext cx="2310806" cy="993646"/>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1750" y="4315987"/>
            <a:ext cx="979666" cy="952322"/>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07030" y="4273161"/>
            <a:ext cx="979666" cy="952322"/>
          </a:xfrm>
          <a:prstGeom prst="rect">
            <a:avLst/>
          </a:prstGeom>
        </p:spPr>
      </p:pic>
    </p:spTree>
    <p:extLst>
      <p:ext uri="{BB962C8B-B14F-4D97-AF65-F5344CB8AC3E}">
        <p14:creationId xmlns:p14="http://schemas.microsoft.com/office/powerpoint/2010/main" val="26282425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AU" smtClean="0"/>
              <a:t>The Australian Guide to healthy eating</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00" y="1128223"/>
            <a:ext cx="2782243" cy="3916845"/>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5042" y="1211457"/>
            <a:ext cx="2857315" cy="1410799"/>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2770" y="5213352"/>
            <a:ext cx="2689773" cy="1328075"/>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2373" y="1163139"/>
            <a:ext cx="1936184" cy="1638495"/>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06471" y="4752159"/>
            <a:ext cx="4175886" cy="2105841"/>
          </a:xfrm>
          <a:prstGeom prst="rect">
            <a:avLst/>
          </a:prstGeom>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35456" y="2809821"/>
            <a:ext cx="4979171" cy="1840931"/>
          </a:xfrm>
          <a:prstGeom prst="rect">
            <a:avLst/>
          </a:prstGeom>
        </p:spPr>
      </p:pic>
      <p:sp>
        <p:nvSpPr>
          <p:cNvPr id="6" name="TextBox 5"/>
          <p:cNvSpPr txBox="1"/>
          <p:nvPr/>
        </p:nvSpPr>
        <p:spPr>
          <a:xfrm>
            <a:off x="290300" y="541475"/>
            <a:ext cx="3175214" cy="400110"/>
          </a:xfrm>
          <a:prstGeom prst="rect">
            <a:avLst/>
          </a:prstGeom>
          <a:noFill/>
        </p:spPr>
        <p:txBody>
          <a:bodyPr wrap="square" rtlCol="0">
            <a:spAutoFit/>
          </a:bodyPr>
          <a:lstStyle/>
          <a:p>
            <a:r>
              <a:rPr lang="en-AU" sz="2000" b="1" dirty="0" smtClean="0">
                <a:solidFill>
                  <a:schemeClr val="bg1"/>
                </a:solidFill>
                <a:latin typeface="+mj-lt"/>
              </a:rPr>
              <a:t>ZOMBIE FOODS</a:t>
            </a:r>
            <a:endParaRPr lang="en-US" sz="2000" b="1" dirty="0">
              <a:solidFill>
                <a:schemeClr val="bg1"/>
              </a:solidFill>
              <a:latin typeface="+mj-lt"/>
            </a:endParaRPr>
          </a:p>
        </p:txBody>
      </p:sp>
    </p:spTree>
    <p:extLst>
      <p:ext uri="{BB962C8B-B14F-4D97-AF65-F5344CB8AC3E}">
        <p14:creationId xmlns:p14="http://schemas.microsoft.com/office/powerpoint/2010/main" val="34403278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Superhero foods </a:t>
            </a:r>
            <a:endParaRPr lang="en-US" dirty="0"/>
          </a:p>
        </p:txBody>
      </p:sp>
      <p:pic>
        <p:nvPicPr>
          <p:cNvPr id="46" name="Picture Placeholder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4239" y="3532325"/>
            <a:ext cx="2114595" cy="2381804"/>
          </a:xfrm>
          <a:prstGeom prst="roundRect">
            <a:avLst>
              <a:gd name="adj" fmla="val 12333"/>
            </a:avLst>
          </a:prstGeom>
        </p:spPr>
      </p:pic>
      <p:pic>
        <p:nvPicPr>
          <p:cNvPr id="47" name="Picture Placeholder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5367" y="1159670"/>
            <a:ext cx="2351341" cy="2105518"/>
          </a:xfrm>
          <a:prstGeom prst="roundRect">
            <a:avLst>
              <a:gd name="adj" fmla="val 12333"/>
            </a:avLst>
          </a:prstGeom>
        </p:spPr>
      </p:pic>
      <p:pic>
        <p:nvPicPr>
          <p:cNvPr id="48" name="Picture Placeholder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5368" y="3522174"/>
            <a:ext cx="2351341" cy="2391955"/>
          </a:xfrm>
          <a:prstGeom prst="roundRect">
            <a:avLst>
              <a:gd name="adj" fmla="val 12333"/>
            </a:avLst>
          </a:prstGeom>
        </p:spPr>
      </p:pic>
      <p:pic>
        <p:nvPicPr>
          <p:cNvPr id="55" name="Picture 5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242" y="3396219"/>
            <a:ext cx="2123586" cy="2643864"/>
          </a:xfrm>
          <a:prstGeom prst="rect">
            <a:avLst/>
          </a:prstGeom>
          <a:ln>
            <a:noFill/>
          </a:ln>
          <a:effectLst>
            <a:softEdge rad="12700"/>
          </a:effectLst>
        </p:spPr>
      </p:pic>
      <p:pic>
        <p:nvPicPr>
          <p:cNvPr id="57" name="Picture 5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8387" y="1204348"/>
            <a:ext cx="2506297" cy="2191871"/>
          </a:xfrm>
          <a:prstGeom prst="rect">
            <a:avLst/>
          </a:prstGeom>
          <a:effectLst>
            <a:softEdge rad="12700"/>
          </a:effectLst>
        </p:spPr>
      </p:pic>
      <p:pic>
        <p:nvPicPr>
          <p:cNvPr id="59" name="Picture Placeholder 58"/>
          <p:cNvPicPr>
            <a:picLocks noGrp="1" noChangeAspect="1"/>
          </p:cNvPicPr>
          <p:nvPr>
            <p:ph type="pic" sz="quarter" idx="16"/>
          </p:nvPr>
        </p:nvPicPr>
        <p:blipFill>
          <a:blip r:embed="rId8">
            <a:extLst>
              <a:ext uri="{28A0092B-C50C-407E-A947-70E740481C1C}">
                <a14:useLocalDpi xmlns:a14="http://schemas.microsoft.com/office/drawing/2010/main" val="0"/>
              </a:ext>
            </a:extLst>
          </a:blip>
          <a:srcRect t="5151" b="5151"/>
          <a:stretch>
            <a:fillRect/>
          </a:stretch>
        </p:blipFill>
        <p:spPr>
          <a:xfrm>
            <a:off x="328242" y="1047272"/>
            <a:ext cx="2249595" cy="2293863"/>
          </a:xfrm>
        </p:spPr>
      </p:pic>
    </p:spTree>
    <p:extLst>
      <p:ext uri="{BB962C8B-B14F-4D97-AF65-F5344CB8AC3E}">
        <p14:creationId xmlns:p14="http://schemas.microsoft.com/office/powerpoint/2010/main" val="34368795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Activity - 1</a:t>
            </a:r>
            <a:endParaRPr lang="en-US" dirty="0"/>
          </a:p>
        </p:txBody>
      </p:sp>
      <p:sp>
        <p:nvSpPr>
          <p:cNvPr id="3" name="Text Placeholder 2"/>
          <p:cNvSpPr>
            <a:spLocks noGrp="1"/>
          </p:cNvSpPr>
          <p:nvPr>
            <p:ph type="body" sz="quarter" idx="14"/>
          </p:nvPr>
        </p:nvSpPr>
        <p:spPr>
          <a:xfrm>
            <a:off x="307975" y="1103313"/>
            <a:ext cx="8371335" cy="668195"/>
          </a:xfrm>
        </p:spPr>
        <p:txBody>
          <a:bodyPr/>
          <a:lstStyle/>
          <a:p>
            <a:r>
              <a:rPr lang="en-AU" sz="2800" dirty="0" smtClean="0"/>
              <a:t>Areas within a store</a:t>
            </a:r>
            <a:endParaRPr lang="en-US" sz="2800" dirty="0"/>
          </a:p>
        </p:txBody>
      </p:sp>
      <p:sp>
        <p:nvSpPr>
          <p:cNvPr id="5" name="AutoShape 12" descr="Image result for dried apricot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 name="Picture 10" descr="Image result for empty commercial freezer"/>
          <p:cNvPicPr/>
          <p:nvPr/>
        </p:nvPicPr>
        <p:blipFill>
          <a:blip r:embed="rId3">
            <a:extLst>
              <a:ext uri="{28A0092B-C50C-407E-A947-70E740481C1C}">
                <a14:useLocalDpi xmlns:a14="http://schemas.microsoft.com/office/drawing/2010/main" val="0"/>
              </a:ext>
            </a:extLst>
          </a:blip>
          <a:srcRect/>
          <a:stretch>
            <a:fillRect/>
          </a:stretch>
        </p:blipFill>
        <p:spPr bwMode="auto">
          <a:xfrm>
            <a:off x="307975" y="1670261"/>
            <a:ext cx="3124200" cy="2806700"/>
          </a:xfrm>
          <a:prstGeom prst="rect">
            <a:avLst/>
          </a:prstGeom>
          <a:noFill/>
          <a:ln>
            <a:noFill/>
          </a:ln>
        </p:spPr>
      </p:pic>
      <p:pic>
        <p:nvPicPr>
          <p:cNvPr id="12" name="Picture 11" descr="Image result for empty commercial freezer"/>
          <p:cNvPicPr/>
          <p:nvPr/>
        </p:nvPicPr>
        <p:blipFill>
          <a:blip r:embed="rId4">
            <a:extLst>
              <a:ext uri="{28A0092B-C50C-407E-A947-70E740481C1C}">
                <a14:useLocalDpi xmlns:a14="http://schemas.microsoft.com/office/drawing/2010/main" val="0"/>
              </a:ext>
            </a:extLst>
          </a:blip>
          <a:srcRect/>
          <a:stretch>
            <a:fillRect/>
          </a:stretch>
        </p:blipFill>
        <p:spPr bwMode="auto">
          <a:xfrm>
            <a:off x="4493642" y="1219479"/>
            <a:ext cx="4714875" cy="4714875"/>
          </a:xfrm>
          <a:prstGeom prst="rect">
            <a:avLst/>
          </a:prstGeom>
          <a:noFill/>
          <a:ln>
            <a:noFill/>
          </a:ln>
        </p:spPr>
      </p:pic>
      <p:pic>
        <p:nvPicPr>
          <p:cNvPr id="13" name="Picture 12" descr="Related image"/>
          <p:cNvPicPr/>
          <p:nvPr/>
        </p:nvPicPr>
        <p:blipFill>
          <a:blip r:embed="rId5">
            <a:extLst>
              <a:ext uri="{28A0092B-C50C-407E-A947-70E740481C1C}">
                <a14:useLocalDpi xmlns:a14="http://schemas.microsoft.com/office/drawing/2010/main" val="0"/>
              </a:ext>
            </a:extLst>
          </a:blip>
          <a:srcRect/>
          <a:stretch>
            <a:fillRect/>
          </a:stretch>
        </p:blipFill>
        <p:spPr bwMode="auto">
          <a:xfrm>
            <a:off x="1987275" y="4382830"/>
            <a:ext cx="2889799" cy="2381039"/>
          </a:xfrm>
          <a:prstGeom prst="rect">
            <a:avLst/>
          </a:prstGeom>
          <a:noFill/>
          <a:ln>
            <a:noFill/>
          </a:ln>
        </p:spPr>
      </p:pic>
    </p:spTree>
    <p:extLst>
      <p:ext uri="{BB962C8B-B14F-4D97-AF65-F5344CB8AC3E}">
        <p14:creationId xmlns:p14="http://schemas.microsoft.com/office/powerpoint/2010/main" val="14544288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Activity - 1</a:t>
            </a:r>
            <a:endParaRPr lang="en-US" dirty="0"/>
          </a:p>
        </p:txBody>
      </p:sp>
      <p:sp>
        <p:nvSpPr>
          <p:cNvPr id="5" name="AutoShape 12" descr="Image result for dried apricot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 name="Picture 10" descr="Image result for empty commercial freezer"/>
          <p:cNvPicPr/>
          <p:nvPr/>
        </p:nvPicPr>
        <p:blipFill>
          <a:blip r:embed="rId3">
            <a:extLst>
              <a:ext uri="{28A0092B-C50C-407E-A947-70E740481C1C}">
                <a14:useLocalDpi xmlns:a14="http://schemas.microsoft.com/office/drawing/2010/main" val="0"/>
              </a:ext>
            </a:extLst>
          </a:blip>
          <a:srcRect/>
          <a:stretch>
            <a:fillRect/>
          </a:stretch>
        </p:blipFill>
        <p:spPr bwMode="auto">
          <a:xfrm>
            <a:off x="0" y="1103313"/>
            <a:ext cx="3124200" cy="2806700"/>
          </a:xfrm>
          <a:prstGeom prst="rect">
            <a:avLst/>
          </a:prstGeom>
          <a:noFill/>
          <a:ln>
            <a:noFill/>
          </a:ln>
        </p:spPr>
      </p:pic>
      <p:pic>
        <p:nvPicPr>
          <p:cNvPr id="12" name="Picture 11" descr="Image result for empty commercial freezer"/>
          <p:cNvPicPr/>
          <p:nvPr/>
        </p:nvPicPr>
        <p:blipFill>
          <a:blip r:embed="rId4">
            <a:extLst>
              <a:ext uri="{28A0092B-C50C-407E-A947-70E740481C1C}">
                <a14:useLocalDpi xmlns:a14="http://schemas.microsoft.com/office/drawing/2010/main" val="0"/>
              </a:ext>
            </a:extLst>
          </a:blip>
          <a:srcRect/>
          <a:stretch>
            <a:fillRect/>
          </a:stretch>
        </p:blipFill>
        <p:spPr bwMode="auto">
          <a:xfrm>
            <a:off x="6804212" y="992187"/>
            <a:ext cx="2202599" cy="2598177"/>
          </a:xfrm>
          <a:prstGeom prst="rect">
            <a:avLst/>
          </a:prstGeom>
          <a:noFill/>
          <a:ln>
            <a:noFill/>
          </a:ln>
        </p:spPr>
      </p:pic>
      <p:pic>
        <p:nvPicPr>
          <p:cNvPr id="13" name="Picture 12" descr="Related image"/>
          <p:cNvPicPr/>
          <p:nvPr/>
        </p:nvPicPr>
        <p:blipFill>
          <a:blip r:embed="rId5">
            <a:extLst>
              <a:ext uri="{28A0092B-C50C-407E-A947-70E740481C1C}">
                <a14:useLocalDpi xmlns:a14="http://schemas.microsoft.com/office/drawing/2010/main" val="0"/>
              </a:ext>
            </a:extLst>
          </a:blip>
          <a:srcRect/>
          <a:stretch>
            <a:fillRect/>
          </a:stretch>
        </p:blipFill>
        <p:spPr bwMode="auto">
          <a:xfrm>
            <a:off x="0" y="4303059"/>
            <a:ext cx="2998694" cy="2554941"/>
          </a:xfrm>
          <a:prstGeom prst="rect">
            <a:avLst/>
          </a:prstGeom>
          <a:noFill/>
          <a:ln>
            <a:noFill/>
          </a:ln>
        </p:spPr>
      </p:pic>
      <p:pic>
        <p:nvPicPr>
          <p:cNvPr id="6" name="Picture 5"/>
          <p:cNvPicPr>
            <a:picLocks noChangeAspect="1"/>
          </p:cNvPicPr>
          <p:nvPr/>
        </p:nvPicPr>
        <p:blipFill>
          <a:blip r:embed="rId6"/>
          <a:stretch>
            <a:fillRect/>
          </a:stretch>
        </p:blipFill>
        <p:spPr>
          <a:xfrm>
            <a:off x="7058780" y="4652682"/>
            <a:ext cx="1948031" cy="2205318"/>
          </a:xfrm>
          <a:prstGeom prst="rect">
            <a:avLst/>
          </a:prstGeom>
        </p:spPr>
      </p:pic>
      <p:sp>
        <p:nvSpPr>
          <p:cNvPr id="7" name="TextBox 6"/>
          <p:cNvSpPr txBox="1"/>
          <p:nvPr/>
        </p:nvSpPr>
        <p:spPr>
          <a:xfrm>
            <a:off x="456781" y="3775030"/>
            <a:ext cx="1183341" cy="369332"/>
          </a:xfrm>
          <a:prstGeom prst="rect">
            <a:avLst/>
          </a:prstGeom>
          <a:noFill/>
        </p:spPr>
        <p:txBody>
          <a:bodyPr wrap="square" rtlCol="0">
            <a:spAutoFit/>
          </a:bodyPr>
          <a:lstStyle/>
          <a:p>
            <a:r>
              <a:rPr lang="en-AU" dirty="0" smtClean="0"/>
              <a:t>Fridge</a:t>
            </a:r>
            <a:endParaRPr lang="en-US" dirty="0"/>
          </a:p>
        </p:txBody>
      </p:sp>
      <p:sp>
        <p:nvSpPr>
          <p:cNvPr id="14" name="TextBox 13"/>
          <p:cNvSpPr txBox="1"/>
          <p:nvPr/>
        </p:nvSpPr>
        <p:spPr>
          <a:xfrm>
            <a:off x="7174379" y="3590364"/>
            <a:ext cx="1183341" cy="369332"/>
          </a:xfrm>
          <a:prstGeom prst="rect">
            <a:avLst/>
          </a:prstGeom>
          <a:noFill/>
        </p:spPr>
        <p:txBody>
          <a:bodyPr wrap="square" rtlCol="0">
            <a:spAutoFit/>
          </a:bodyPr>
          <a:lstStyle/>
          <a:p>
            <a:r>
              <a:rPr lang="en-AU" dirty="0" smtClean="0"/>
              <a:t>Freezer</a:t>
            </a:r>
            <a:endParaRPr lang="en-US" dirty="0"/>
          </a:p>
        </p:txBody>
      </p:sp>
      <p:sp>
        <p:nvSpPr>
          <p:cNvPr id="15" name="TextBox 14"/>
          <p:cNvSpPr txBox="1"/>
          <p:nvPr/>
        </p:nvSpPr>
        <p:spPr>
          <a:xfrm>
            <a:off x="456782" y="6498380"/>
            <a:ext cx="1183341" cy="369332"/>
          </a:xfrm>
          <a:prstGeom prst="rect">
            <a:avLst/>
          </a:prstGeom>
          <a:noFill/>
        </p:spPr>
        <p:txBody>
          <a:bodyPr wrap="square" rtlCol="0">
            <a:spAutoFit/>
          </a:bodyPr>
          <a:lstStyle/>
          <a:p>
            <a:r>
              <a:rPr lang="en-AU" dirty="0" smtClean="0"/>
              <a:t>Shelf</a:t>
            </a:r>
            <a:endParaRPr lang="en-US" dirty="0"/>
          </a:p>
        </p:txBody>
      </p:sp>
      <p:pic>
        <p:nvPicPr>
          <p:cNvPr id="16" name="Picture 15"/>
          <p:cNvPicPr/>
          <p:nvPr/>
        </p:nvPicPr>
        <p:blipFill>
          <a:blip r:embed="rId7" cstate="print">
            <a:extLst>
              <a:ext uri="{28A0092B-C50C-407E-A947-70E740481C1C}">
                <a14:useLocalDpi xmlns:a14="http://schemas.microsoft.com/office/drawing/2010/main" val="0"/>
              </a:ext>
            </a:extLst>
          </a:blip>
          <a:stretch>
            <a:fillRect/>
          </a:stretch>
        </p:blipFill>
        <p:spPr>
          <a:xfrm>
            <a:off x="3648775" y="2551755"/>
            <a:ext cx="959503" cy="1038609"/>
          </a:xfrm>
          <a:prstGeom prst="rect">
            <a:avLst/>
          </a:prstGeom>
        </p:spPr>
      </p:pic>
      <p:pic>
        <p:nvPicPr>
          <p:cNvPr id="17" name="Picture 16"/>
          <p:cNvPicPr/>
          <p:nvPr/>
        </p:nvPicPr>
        <p:blipFill>
          <a:blip r:embed="rId8" cstate="print">
            <a:extLst>
              <a:ext uri="{28A0092B-C50C-407E-A947-70E740481C1C}">
                <a14:useLocalDpi xmlns:a14="http://schemas.microsoft.com/office/drawing/2010/main" val="0"/>
              </a:ext>
            </a:extLst>
          </a:blip>
          <a:stretch>
            <a:fillRect/>
          </a:stretch>
        </p:blipFill>
        <p:spPr>
          <a:xfrm>
            <a:off x="4636946" y="3421841"/>
            <a:ext cx="1053355" cy="1268808"/>
          </a:xfrm>
          <a:prstGeom prst="rect">
            <a:avLst/>
          </a:prstGeom>
        </p:spPr>
      </p:pic>
      <p:pic>
        <p:nvPicPr>
          <p:cNvPr id="18" name="Picture 17"/>
          <p:cNvPicPr/>
          <p:nvPr/>
        </p:nvPicPr>
        <p:blipFill>
          <a:blip r:embed="rId9" cstate="print">
            <a:extLst>
              <a:ext uri="{28A0092B-C50C-407E-A947-70E740481C1C}">
                <a14:useLocalDpi xmlns:a14="http://schemas.microsoft.com/office/drawing/2010/main" val="0"/>
              </a:ext>
            </a:extLst>
          </a:blip>
          <a:stretch>
            <a:fillRect/>
          </a:stretch>
        </p:blipFill>
        <p:spPr>
          <a:xfrm>
            <a:off x="3494367" y="4303058"/>
            <a:ext cx="604142" cy="909077"/>
          </a:xfrm>
          <a:prstGeom prst="rect">
            <a:avLst/>
          </a:prstGeom>
        </p:spPr>
      </p:pic>
      <p:pic>
        <p:nvPicPr>
          <p:cNvPr id="19" name="Picture 18"/>
          <p:cNvPicPr/>
          <p:nvPr/>
        </p:nvPicPr>
        <p:blipFill>
          <a:blip r:embed="rId10" cstate="print">
            <a:extLst>
              <a:ext uri="{28A0092B-C50C-407E-A947-70E740481C1C}">
                <a14:useLocalDpi xmlns:a14="http://schemas.microsoft.com/office/drawing/2010/main" val="0"/>
              </a:ext>
            </a:extLst>
          </a:blip>
          <a:stretch>
            <a:fillRect/>
          </a:stretch>
        </p:blipFill>
        <p:spPr>
          <a:xfrm>
            <a:off x="4993547" y="4774509"/>
            <a:ext cx="1442906" cy="651376"/>
          </a:xfrm>
          <a:prstGeom prst="rect">
            <a:avLst/>
          </a:prstGeom>
        </p:spPr>
      </p:pic>
      <p:pic>
        <p:nvPicPr>
          <p:cNvPr id="20" name="Picture 19"/>
          <p:cNvPicPr/>
          <p:nvPr/>
        </p:nvPicPr>
        <p:blipFill>
          <a:blip r:embed="rId11" cstate="print">
            <a:extLst>
              <a:ext uri="{28A0092B-C50C-407E-A947-70E740481C1C}">
                <a14:useLocalDpi xmlns:a14="http://schemas.microsoft.com/office/drawing/2010/main" val="0"/>
              </a:ext>
            </a:extLst>
          </a:blip>
          <a:stretch>
            <a:fillRect/>
          </a:stretch>
        </p:blipFill>
        <p:spPr>
          <a:xfrm>
            <a:off x="4052695" y="5462976"/>
            <a:ext cx="934782" cy="770221"/>
          </a:xfrm>
          <a:prstGeom prst="rect">
            <a:avLst/>
          </a:prstGeom>
        </p:spPr>
      </p:pic>
      <p:pic>
        <p:nvPicPr>
          <p:cNvPr id="8" name="Picture 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833711" y="1444660"/>
            <a:ext cx="972845" cy="639710"/>
          </a:xfrm>
          <a:prstGeom prst="rect">
            <a:avLst/>
          </a:prstGeom>
        </p:spPr>
      </p:pic>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28501" y="1359685"/>
            <a:ext cx="991585" cy="1021976"/>
          </a:xfrm>
          <a:prstGeom prst="rect">
            <a:avLst/>
          </a:prstGeom>
        </p:spPr>
      </p:pic>
      <p:pic>
        <p:nvPicPr>
          <p:cNvPr id="10" name="Picture 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363913" y="2506663"/>
            <a:ext cx="1072540" cy="704751"/>
          </a:xfrm>
          <a:prstGeom prst="rect">
            <a:avLst/>
          </a:prstGeom>
        </p:spPr>
      </p:pic>
      <p:sp>
        <p:nvSpPr>
          <p:cNvPr id="21" name="TextBox 20"/>
          <p:cNvSpPr txBox="1"/>
          <p:nvPr/>
        </p:nvSpPr>
        <p:spPr>
          <a:xfrm>
            <a:off x="7169933" y="4283350"/>
            <a:ext cx="1183341" cy="369332"/>
          </a:xfrm>
          <a:prstGeom prst="rect">
            <a:avLst/>
          </a:prstGeom>
          <a:noFill/>
        </p:spPr>
        <p:txBody>
          <a:bodyPr wrap="square" rtlCol="0">
            <a:spAutoFit/>
          </a:bodyPr>
          <a:lstStyle/>
          <a:p>
            <a:r>
              <a:rPr lang="en-AU" dirty="0" smtClean="0"/>
              <a:t>Unsure?</a:t>
            </a:r>
            <a:endParaRPr lang="en-US" dirty="0"/>
          </a:p>
        </p:txBody>
      </p:sp>
      <p:pic>
        <p:nvPicPr>
          <p:cNvPr id="22" name="Picture 21"/>
          <p:cNvPicPr>
            <a:picLocks noChangeAspect="1"/>
          </p:cNvPicPr>
          <p:nvPr/>
        </p:nvPicPr>
        <p:blipFill>
          <a:blip r:embed="rId15"/>
          <a:stretch>
            <a:fillRect/>
          </a:stretch>
        </p:blipFill>
        <p:spPr>
          <a:xfrm>
            <a:off x="5576123" y="5425885"/>
            <a:ext cx="1406207" cy="1406207"/>
          </a:xfrm>
          <a:prstGeom prst="rect">
            <a:avLst/>
          </a:prstGeom>
        </p:spPr>
      </p:pic>
    </p:spTree>
    <p:extLst>
      <p:ext uri="{BB962C8B-B14F-4D97-AF65-F5344CB8AC3E}">
        <p14:creationId xmlns:p14="http://schemas.microsoft.com/office/powerpoint/2010/main" val="41292311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491951" y="2021564"/>
            <a:ext cx="2567771" cy="1085171"/>
          </a:xfrm>
        </p:spPr>
        <p:txBody>
          <a:bodyPr/>
          <a:lstStyle/>
          <a:p>
            <a:r>
              <a:rPr lang="en-AU" sz="1200" dirty="0">
                <a:solidFill>
                  <a:schemeClr val="tx1"/>
                </a:solidFill>
              </a:rPr>
              <a:t>Students will identify </a:t>
            </a:r>
            <a:r>
              <a:rPr lang="en-AU" sz="1200" dirty="0" smtClean="0">
                <a:solidFill>
                  <a:schemeClr val="tx1"/>
                </a:solidFill>
              </a:rPr>
              <a:t>where healthy food can be found within their community, including store bought food and </a:t>
            </a:r>
            <a:r>
              <a:rPr lang="en-AU" sz="1200" dirty="0" smtClean="0">
                <a:solidFill>
                  <a:schemeClr val="tx1"/>
                </a:solidFill>
              </a:rPr>
              <a:t>bush </a:t>
            </a:r>
            <a:r>
              <a:rPr lang="en-AU" sz="1200" dirty="0" smtClean="0">
                <a:solidFill>
                  <a:schemeClr val="tx1"/>
                </a:solidFill>
              </a:rPr>
              <a:t>food sources. </a:t>
            </a:r>
            <a:endParaRPr lang="en-AU" sz="1200" dirty="0">
              <a:solidFill>
                <a:schemeClr val="tx1"/>
              </a:solidFill>
            </a:endParaRPr>
          </a:p>
          <a:p>
            <a:endParaRPr lang="en-US" sz="1200" dirty="0">
              <a:solidFill>
                <a:schemeClr val="tx1"/>
              </a:solidFill>
              <a:latin typeface="+mn-lt"/>
            </a:endParaRPr>
          </a:p>
        </p:txBody>
      </p:sp>
      <p:sp>
        <p:nvSpPr>
          <p:cNvPr id="19" name="Text Placeholder 18"/>
          <p:cNvSpPr>
            <a:spLocks noGrp="1"/>
          </p:cNvSpPr>
          <p:nvPr>
            <p:ph type="body" sz="quarter" idx="12"/>
          </p:nvPr>
        </p:nvSpPr>
        <p:spPr/>
        <p:txBody>
          <a:bodyPr/>
          <a:lstStyle/>
          <a:p>
            <a:r>
              <a:rPr lang="en-US" dirty="0" smtClean="0"/>
              <a:t>Lesson overview</a:t>
            </a:r>
            <a:endParaRPr lang="en-US" dirty="0"/>
          </a:p>
        </p:txBody>
      </p:sp>
      <p:sp>
        <p:nvSpPr>
          <p:cNvPr id="21" name="Rounded Rectangle 20"/>
          <p:cNvSpPr/>
          <p:nvPr/>
        </p:nvSpPr>
        <p:spPr>
          <a:xfrm>
            <a:off x="491951" y="1323545"/>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Learning outcome</a:t>
            </a:r>
            <a:endParaRPr lang="en-US" dirty="0"/>
          </a:p>
        </p:txBody>
      </p:sp>
      <p:sp>
        <p:nvSpPr>
          <p:cNvPr id="24" name="Rounded Rectangle 23"/>
          <p:cNvSpPr/>
          <p:nvPr/>
        </p:nvSpPr>
        <p:spPr>
          <a:xfrm>
            <a:off x="491951" y="3375460"/>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Activity</a:t>
            </a:r>
            <a:endParaRPr lang="en-US" dirty="0"/>
          </a:p>
        </p:txBody>
      </p:sp>
      <p:sp>
        <p:nvSpPr>
          <p:cNvPr id="25" name="Text Placeholder 17"/>
          <p:cNvSpPr>
            <a:spLocks noGrp="1"/>
          </p:cNvSpPr>
          <p:nvPr>
            <p:ph type="body" sz="quarter" idx="11"/>
          </p:nvPr>
        </p:nvSpPr>
        <p:spPr>
          <a:xfrm>
            <a:off x="529947" y="4136111"/>
            <a:ext cx="2567771" cy="1085171"/>
          </a:xfrm>
        </p:spPr>
        <p:txBody>
          <a:bodyPr/>
          <a:lstStyle/>
          <a:p>
            <a:r>
              <a:rPr lang="en-AU" sz="1200" dirty="0" smtClean="0">
                <a:solidFill>
                  <a:schemeClr val="tx1"/>
                </a:solidFill>
              </a:rPr>
              <a:t>Working in groups, students sort food into the different areas of a store including the fridge, freezer and shelves.</a:t>
            </a:r>
            <a:endParaRPr lang="en-AU" sz="1200" dirty="0">
              <a:solidFill>
                <a:schemeClr val="tx1"/>
              </a:solidFill>
            </a:endParaRPr>
          </a:p>
          <a:p>
            <a:endParaRPr lang="en-US" sz="1200" dirty="0">
              <a:solidFill>
                <a:schemeClr val="tx1"/>
              </a:solidFill>
              <a:latin typeface="+mn-lt"/>
            </a:endParaRPr>
          </a:p>
        </p:txBody>
      </p:sp>
      <p:sp>
        <p:nvSpPr>
          <p:cNvPr id="26" name="Rounded Rectangle 25"/>
          <p:cNvSpPr/>
          <p:nvPr/>
        </p:nvSpPr>
        <p:spPr>
          <a:xfrm>
            <a:off x="3288114" y="1334466"/>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Key Messages</a:t>
            </a:r>
            <a:endParaRPr lang="en-US" dirty="0"/>
          </a:p>
        </p:txBody>
      </p:sp>
      <p:sp>
        <p:nvSpPr>
          <p:cNvPr id="27" name="Text Placeholder 17"/>
          <p:cNvSpPr>
            <a:spLocks noGrp="1"/>
          </p:cNvSpPr>
          <p:nvPr>
            <p:ph type="body" sz="quarter" idx="11"/>
          </p:nvPr>
        </p:nvSpPr>
        <p:spPr>
          <a:xfrm>
            <a:off x="3409603" y="2002288"/>
            <a:ext cx="2567771" cy="1373958"/>
          </a:xfrm>
        </p:spPr>
        <p:txBody>
          <a:bodyPr/>
          <a:lstStyle/>
          <a:p>
            <a:pPr marL="171450" indent="-171450">
              <a:buFont typeface="Arial" panose="020B0604020202020204" pitchFamily="34" charset="0"/>
              <a:buChar char="•"/>
            </a:pPr>
            <a:r>
              <a:rPr lang="en-AU" sz="1200" dirty="0">
                <a:solidFill>
                  <a:schemeClr val="tx1"/>
                </a:solidFill>
              </a:rPr>
              <a:t>Eat like a rainbow</a:t>
            </a:r>
          </a:p>
          <a:p>
            <a:pPr marL="171450" indent="-171450">
              <a:buFont typeface="Arial" panose="020B0604020202020204" pitchFamily="34" charset="0"/>
              <a:buChar char="•"/>
            </a:pPr>
            <a:r>
              <a:rPr lang="en-AU" sz="1200" dirty="0">
                <a:solidFill>
                  <a:schemeClr val="tx1"/>
                </a:solidFill>
              </a:rPr>
              <a:t>Choose Superhero Foods for a healthy body and strong mind</a:t>
            </a:r>
          </a:p>
          <a:p>
            <a:pPr marL="171450" indent="-171450">
              <a:buFont typeface="Arial" panose="020B0604020202020204" pitchFamily="34" charset="0"/>
              <a:buChar char="•"/>
            </a:pPr>
            <a:r>
              <a:rPr lang="en-AU" sz="1200" dirty="0">
                <a:solidFill>
                  <a:schemeClr val="tx1"/>
                </a:solidFill>
              </a:rPr>
              <a:t>Everyday Foods are Superhero Foods</a:t>
            </a:r>
          </a:p>
          <a:p>
            <a:endParaRPr lang="en-US" sz="1200" dirty="0">
              <a:solidFill>
                <a:schemeClr val="tx1"/>
              </a:solidFill>
              <a:latin typeface="+mn-lt"/>
            </a:endParaRPr>
          </a:p>
        </p:txBody>
      </p:sp>
      <p:sp>
        <p:nvSpPr>
          <p:cNvPr id="28" name="Rounded Rectangle 27"/>
          <p:cNvSpPr/>
          <p:nvPr/>
        </p:nvSpPr>
        <p:spPr>
          <a:xfrm>
            <a:off x="3288114" y="3385493"/>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Cooking</a:t>
            </a:r>
            <a:endParaRPr lang="en-US" dirty="0"/>
          </a:p>
        </p:txBody>
      </p:sp>
      <p:sp>
        <p:nvSpPr>
          <p:cNvPr id="29" name="Text Placeholder 17"/>
          <p:cNvSpPr>
            <a:spLocks noGrp="1"/>
          </p:cNvSpPr>
          <p:nvPr>
            <p:ph type="body" sz="quarter" idx="11"/>
          </p:nvPr>
        </p:nvSpPr>
        <p:spPr>
          <a:xfrm>
            <a:off x="3288114" y="4049925"/>
            <a:ext cx="2567771" cy="1373958"/>
          </a:xfrm>
        </p:spPr>
        <p:txBody>
          <a:bodyPr/>
          <a:lstStyle/>
          <a:p>
            <a:r>
              <a:rPr lang="en-AU" sz="1200" dirty="0">
                <a:solidFill>
                  <a:schemeClr val="tx1"/>
                </a:solidFill>
              </a:rPr>
              <a:t>Hands on cooking incorporating quick and easy healthy recipes from the Foodbank WA range of recipe booklets which can be found here www.superherofoodshq.org.au</a:t>
            </a:r>
          </a:p>
          <a:p>
            <a:endParaRPr lang="en-US" sz="1200" dirty="0">
              <a:solidFill>
                <a:schemeClr val="tx1"/>
              </a:solidFill>
              <a:latin typeface="+mn-lt"/>
            </a:endParaRPr>
          </a:p>
        </p:txBody>
      </p:sp>
      <p:sp>
        <p:nvSpPr>
          <p:cNvPr id="30" name="Rounded Rectangle 29"/>
          <p:cNvSpPr/>
          <p:nvPr/>
        </p:nvSpPr>
        <p:spPr>
          <a:xfrm>
            <a:off x="6236677" y="1321580"/>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Learning Areas</a:t>
            </a:r>
            <a:endParaRPr lang="en-US" dirty="0"/>
          </a:p>
        </p:txBody>
      </p:sp>
      <p:sp>
        <p:nvSpPr>
          <p:cNvPr id="31" name="Text Placeholder 17"/>
          <p:cNvSpPr>
            <a:spLocks noGrp="1"/>
          </p:cNvSpPr>
          <p:nvPr>
            <p:ph type="body" sz="quarter" idx="11"/>
          </p:nvPr>
        </p:nvSpPr>
        <p:spPr>
          <a:xfrm>
            <a:off x="6135844" y="2005984"/>
            <a:ext cx="2567771" cy="1085171"/>
          </a:xfrm>
        </p:spPr>
        <p:txBody>
          <a:bodyPr/>
          <a:lstStyle/>
          <a:p>
            <a:r>
              <a:rPr lang="en-AU" sz="1200" dirty="0">
                <a:solidFill>
                  <a:schemeClr val="tx1"/>
                </a:solidFill>
              </a:rPr>
              <a:t>Health and Physical Activity</a:t>
            </a:r>
          </a:p>
          <a:p>
            <a:r>
              <a:rPr lang="en-AU" sz="1200" dirty="0">
                <a:solidFill>
                  <a:schemeClr val="tx1"/>
                </a:solidFill>
              </a:rPr>
              <a:t>Design and Technology </a:t>
            </a:r>
          </a:p>
          <a:p>
            <a:pPr lvl="0"/>
            <a:r>
              <a:rPr lang="en-US" sz="1200" dirty="0">
                <a:solidFill>
                  <a:prstClr val="black"/>
                </a:solidFill>
              </a:rPr>
              <a:t>Cross Curriculum – Aboriginal and Torres Strait Islander histories and culture</a:t>
            </a:r>
          </a:p>
          <a:p>
            <a:pPr lvl="0"/>
            <a:r>
              <a:rPr lang="en-US" sz="1200" dirty="0">
                <a:solidFill>
                  <a:prstClr val="black"/>
                </a:solidFill>
              </a:rPr>
              <a:t>engagement.</a:t>
            </a:r>
          </a:p>
          <a:p>
            <a:endParaRPr lang="en-US" sz="1200" dirty="0">
              <a:solidFill>
                <a:schemeClr val="tx1"/>
              </a:solidFill>
              <a:latin typeface="+mn-lt"/>
            </a:endParaRPr>
          </a:p>
        </p:txBody>
      </p:sp>
      <p:sp>
        <p:nvSpPr>
          <p:cNvPr id="32" name="Rounded Rectangle 31"/>
          <p:cNvSpPr/>
          <p:nvPr/>
        </p:nvSpPr>
        <p:spPr>
          <a:xfrm>
            <a:off x="6236677" y="3385493"/>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Additional Activities</a:t>
            </a:r>
            <a:endParaRPr lang="en-US" dirty="0"/>
          </a:p>
        </p:txBody>
      </p:sp>
      <p:sp>
        <p:nvSpPr>
          <p:cNvPr id="33" name="Text Placeholder 17"/>
          <p:cNvSpPr>
            <a:spLocks noGrp="1"/>
          </p:cNvSpPr>
          <p:nvPr>
            <p:ph type="body" sz="quarter" idx="11"/>
          </p:nvPr>
        </p:nvSpPr>
        <p:spPr>
          <a:xfrm>
            <a:off x="6236677" y="3938494"/>
            <a:ext cx="2567771" cy="1899597"/>
          </a:xfrm>
        </p:spPr>
        <p:txBody>
          <a:bodyPr/>
          <a:lstStyle/>
          <a:p>
            <a:r>
              <a:rPr lang="en-AU" sz="1200" dirty="0">
                <a:solidFill>
                  <a:schemeClr val="tx1"/>
                </a:solidFill>
              </a:rPr>
              <a:t>Activity 2 – Map of local Foods. </a:t>
            </a:r>
            <a:r>
              <a:rPr lang="en-AU" sz="1200" dirty="0" smtClean="0">
                <a:solidFill>
                  <a:schemeClr val="tx1"/>
                </a:solidFill>
              </a:rPr>
              <a:t>Activity </a:t>
            </a:r>
            <a:r>
              <a:rPr lang="en-AU" sz="1200" dirty="0">
                <a:solidFill>
                  <a:schemeClr val="tx1"/>
                </a:solidFill>
              </a:rPr>
              <a:t>3 – </a:t>
            </a:r>
            <a:r>
              <a:rPr lang="en-AU" sz="1200" dirty="0" smtClean="0">
                <a:solidFill>
                  <a:schemeClr val="tx1"/>
                </a:solidFill>
              </a:rPr>
              <a:t>Bush Foods. </a:t>
            </a:r>
            <a:r>
              <a:rPr lang="en-AU" sz="1200" dirty="0">
                <a:solidFill>
                  <a:schemeClr val="tx1"/>
                </a:solidFill>
              </a:rPr>
              <a:t>Discussion on local </a:t>
            </a:r>
            <a:r>
              <a:rPr lang="en-AU" sz="1200" dirty="0" smtClean="0">
                <a:solidFill>
                  <a:schemeClr val="tx1"/>
                </a:solidFill>
              </a:rPr>
              <a:t>bush tucker </a:t>
            </a:r>
            <a:r>
              <a:rPr lang="en-AU" sz="1200" dirty="0">
                <a:solidFill>
                  <a:schemeClr val="tx1"/>
                </a:solidFill>
              </a:rPr>
              <a:t>foods and where they fit into the AGTHE </a:t>
            </a:r>
            <a:r>
              <a:rPr lang="en-AU" sz="1200" dirty="0" smtClean="0">
                <a:solidFill>
                  <a:schemeClr val="tx1"/>
                </a:solidFill>
              </a:rPr>
              <a:t>plate.</a:t>
            </a:r>
            <a:endParaRPr lang="en-AU" sz="1200" dirty="0">
              <a:solidFill>
                <a:schemeClr val="tx1"/>
              </a:solidFill>
            </a:endParaRPr>
          </a:p>
          <a:p>
            <a:r>
              <a:rPr lang="en-AU" sz="1200" dirty="0">
                <a:solidFill>
                  <a:schemeClr val="tx1"/>
                </a:solidFill>
              </a:rPr>
              <a:t>Activity 4 – Bush tucker hunt. Activity </a:t>
            </a:r>
            <a:r>
              <a:rPr lang="en-AU" sz="1200" dirty="0" smtClean="0">
                <a:solidFill>
                  <a:schemeClr val="tx1"/>
                </a:solidFill>
              </a:rPr>
              <a:t>5 </a:t>
            </a:r>
            <a:r>
              <a:rPr lang="en-AU" sz="1200" dirty="0">
                <a:solidFill>
                  <a:schemeClr val="tx1"/>
                </a:solidFill>
              </a:rPr>
              <a:t>– Design a recipe</a:t>
            </a:r>
          </a:p>
          <a:p>
            <a:r>
              <a:rPr lang="en-AU" sz="1200" dirty="0" smtClean="0">
                <a:solidFill>
                  <a:schemeClr val="tx1"/>
                </a:solidFill>
              </a:rPr>
              <a:t>Activity 6 </a:t>
            </a:r>
            <a:r>
              <a:rPr lang="en-AU" sz="1200" dirty="0">
                <a:solidFill>
                  <a:schemeClr val="tx1"/>
                </a:solidFill>
              </a:rPr>
              <a:t>– Superhero Foods </a:t>
            </a:r>
            <a:r>
              <a:rPr lang="en-AU" sz="1200" dirty="0" smtClean="0">
                <a:solidFill>
                  <a:schemeClr val="tx1"/>
                </a:solidFill>
              </a:rPr>
              <a:t>Bingo.</a:t>
            </a:r>
          </a:p>
          <a:p>
            <a:endParaRPr lang="en-US" sz="1200" dirty="0">
              <a:solidFill>
                <a:schemeClr val="tx1"/>
              </a:solidFill>
              <a:latin typeface="+mn-lt"/>
            </a:endParaRPr>
          </a:p>
        </p:txBody>
      </p:sp>
    </p:spTree>
    <p:extLst>
      <p:ext uri="{BB962C8B-B14F-4D97-AF65-F5344CB8AC3E}">
        <p14:creationId xmlns:p14="http://schemas.microsoft.com/office/powerpoint/2010/main" val="37180116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Bush Tucker</a:t>
            </a:r>
            <a:endParaRPr lang="en-US" dirty="0"/>
          </a:p>
        </p:txBody>
      </p:sp>
      <p:sp>
        <p:nvSpPr>
          <p:cNvPr id="3" name="Text Placeholder 2"/>
          <p:cNvSpPr>
            <a:spLocks noGrp="1"/>
          </p:cNvSpPr>
          <p:nvPr>
            <p:ph type="body" sz="quarter" idx="14"/>
          </p:nvPr>
        </p:nvSpPr>
        <p:spPr>
          <a:xfrm>
            <a:off x="456781" y="1215043"/>
            <a:ext cx="8472065" cy="952784"/>
          </a:xfrm>
        </p:spPr>
        <p:txBody>
          <a:bodyPr/>
          <a:lstStyle/>
          <a:p>
            <a:r>
              <a:rPr lang="en-AU" sz="2800" dirty="0" smtClean="0"/>
              <a:t>Where</a:t>
            </a:r>
            <a:r>
              <a:rPr lang="en-AU" dirty="0" smtClean="0"/>
              <a:t> </a:t>
            </a:r>
            <a:r>
              <a:rPr lang="en-AU" sz="2800" dirty="0" smtClean="0"/>
              <a:t>in your community can you find </a:t>
            </a:r>
            <a:r>
              <a:rPr lang="en-AU" sz="2800" dirty="0" smtClean="0"/>
              <a:t>bush foods</a:t>
            </a:r>
            <a:r>
              <a:rPr lang="en-AU" sz="2800" dirty="0" smtClean="0"/>
              <a:t>?</a:t>
            </a:r>
            <a:endParaRPr lang="en-US" sz="2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264" y="2528048"/>
            <a:ext cx="2545034" cy="2164976"/>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4090" y="2041058"/>
            <a:ext cx="2295028" cy="2164976"/>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2185" y="3053461"/>
            <a:ext cx="1938728" cy="2338810"/>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8638" y="2041058"/>
            <a:ext cx="1923547" cy="2514600"/>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31417" y="4555658"/>
            <a:ext cx="1796154" cy="2318236"/>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8403" y="4383740"/>
            <a:ext cx="1863014" cy="231945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962555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Activity 2 </a:t>
            </a:r>
            <a:r>
              <a:rPr lang="en-AU" dirty="0" smtClean="0"/>
              <a:t>– Bush foods </a:t>
            </a:r>
            <a:r>
              <a:rPr lang="en-AU" dirty="0" smtClean="0"/>
              <a:t>I eat</a:t>
            </a:r>
            <a:endParaRPr lang="en-US" dirty="0"/>
          </a:p>
        </p:txBody>
      </p:sp>
      <p:sp>
        <p:nvSpPr>
          <p:cNvPr id="6" name="Text Placeholder 5"/>
          <p:cNvSpPr>
            <a:spLocks noGrp="1"/>
          </p:cNvSpPr>
          <p:nvPr>
            <p:ph type="body" sz="quarter" idx="14"/>
          </p:nvPr>
        </p:nvSpPr>
        <p:spPr>
          <a:xfrm>
            <a:off x="456781" y="1219200"/>
            <a:ext cx="8566195" cy="717176"/>
          </a:xfrm>
        </p:spPr>
        <p:txBody>
          <a:bodyPr/>
          <a:lstStyle/>
          <a:p>
            <a:r>
              <a:rPr lang="en-AU" sz="2800" dirty="0" smtClean="0"/>
              <a:t>Draw pictures of the </a:t>
            </a:r>
            <a:r>
              <a:rPr lang="en-AU" sz="2800" dirty="0" smtClean="0"/>
              <a:t>bush foods </a:t>
            </a:r>
            <a:r>
              <a:rPr lang="en-AU" sz="2800" dirty="0" smtClean="0"/>
              <a:t>you like to eat onto the plate</a:t>
            </a:r>
            <a:endParaRPr lang="en-US" sz="2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462" y="2326953"/>
            <a:ext cx="4038171" cy="3028629"/>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216" t="4487" r="8778" b="-4487"/>
          <a:stretch/>
        </p:blipFill>
        <p:spPr>
          <a:xfrm>
            <a:off x="5283666" y="1743526"/>
            <a:ext cx="2986276" cy="4195482"/>
          </a:xfrm>
          <a:prstGeom prst="rect">
            <a:avLst/>
          </a:prstGeom>
        </p:spPr>
      </p:pic>
    </p:spTree>
    <p:extLst>
      <p:ext uri="{BB962C8B-B14F-4D97-AF65-F5344CB8AC3E}">
        <p14:creationId xmlns:p14="http://schemas.microsoft.com/office/powerpoint/2010/main" val="20942278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Summary</a:t>
            </a:r>
            <a:endParaRPr lang="en-US" dirty="0"/>
          </a:p>
        </p:txBody>
      </p:sp>
      <p:sp>
        <p:nvSpPr>
          <p:cNvPr id="3" name="Text Placeholder 2"/>
          <p:cNvSpPr>
            <a:spLocks noGrp="1"/>
          </p:cNvSpPr>
          <p:nvPr>
            <p:ph type="body" sz="quarter" idx="14"/>
          </p:nvPr>
        </p:nvSpPr>
        <p:spPr>
          <a:xfrm>
            <a:off x="1794736" y="1199302"/>
            <a:ext cx="5971314" cy="747716"/>
          </a:xfrm>
        </p:spPr>
        <p:txBody>
          <a:bodyPr/>
          <a:lstStyle/>
          <a:p>
            <a:pPr algn="ctr"/>
            <a:r>
              <a:rPr lang="en-AU" sz="2800" dirty="0" smtClean="0"/>
              <a:t>What did we learn today!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8874" y="1947018"/>
            <a:ext cx="5483038" cy="3710189"/>
          </a:xfrm>
          <a:prstGeom prst="rect">
            <a:avLst/>
          </a:prstGeom>
        </p:spPr>
      </p:pic>
    </p:spTree>
    <p:extLst>
      <p:ext uri="{BB962C8B-B14F-4D97-AF65-F5344CB8AC3E}">
        <p14:creationId xmlns:p14="http://schemas.microsoft.com/office/powerpoint/2010/main" val="24584667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Activity 3 (optional)  foods in your community</a:t>
            </a:r>
            <a:endParaRPr lang="en-US" dirty="0"/>
          </a:p>
        </p:txBody>
      </p:sp>
      <p:sp>
        <p:nvSpPr>
          <p:cNvPr id="6" name="Text Placeholder 5"/>
          <p:cNvSpPr>
            <a:spLocks noGrp="1"/>
          </p:cNvSpPr>
          <p:nvPr>
            <p:ph type="body" sz="quarter" idx="14"/>
          </p:nvPr>
        </p:nvSpPr>
        <p:spPr>
          <a:xfrm>
            <a:off x="456781" y="1219200"/>
            <a:ext cx="8391384" cy="1604682"/>
          </a:xfrm>
        </p:spPr>
        <p:txBody>
          <a:bodyPr/>
          <a:lstStyle/>
          <a:p>
            <a:r>
              <a:rPr lang="en-AU" sz="2800" dirty="0" smtClean="0"/>
              <a:t>Map of my community.  Where can you find healthy food in your community?</a:t>
            </a:r>
            <a:endParaRPr lang="en-US" sz="2800" dirty="0"/>
          </a:p>
        </p:txBody>
      </p:sp>
      <p:pic>
        <p:nvPicPr>
          <p:cNvPr id="7" name="Picture 6" descr="Related image"/>
          <p:cNvPicPr/>
          <p:nvPr/>
        </p:nvPicPr>
        <p:blipFill>
          <a:blip r:embed="rId3">
            <a:extLst>
              <a:ext uri="{28A0092B-C50C-407E-A947-70E740481C1C}">
                <a14:useLocalDpi xmlns:a14="http://schemas.microsoft.com/office/drawing/2010/main" val="0"/>
              </a:ext>
            </a:extLst>
          </a:blip>
          <a:srcRect/>
          <a:stretch>
            <a:fillRect/>
          </a:stretch>
        </p:blipFill>
        <p:spPr bwMode="auto">
          <a:xfrm>
            <a:off x="3917462" y="2398058"/>
            <a:ext cx="5226537" cy="3572436"/>
          </a:xfrm>
          <a:prstGeom prst="rect">
            <a:avLst/>
          </a:prstGeom>
          <a:noFill/>
          <a:ln>
            <a:noFill/>
          </a:ln>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3333" r="6078" b="3986"/>
          <a:stretch/>
        </p:blipFill>
        <p:spPr>
          <a:xfrm rot="5400000">
            <a:off x="143070" y="2604193"/>
            <a:ext cx="3872948" cy="3460681"/>
          </a:xfrm>
          <a:prstGeom prst="rect">
            <a:avLst/>
          </a:prstGeom>
        </p:spPr>
      </p:pic>
    </p:spTree>
    <p:extLst>
      <p:ext uri="{BB962C8B-B14F-4D97-AF65-F5344CB8AC3E}">
        <p14:creationId xmlns:p14="http://schemas.microsoft.com/office/powerpoint/2010/main" val="12574335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Activity 4 (optional)  Local bush tucker knowledge</a:t>
            </a:r>
            <a:endParaRPr lang="en-US" dirty="0"/>
          </a:p>
        </p:txBody>
      </p:sp>
      <p:pic>
        <p:nvPicPr>
          <p:cNvPr id="5" name="Picture 4"/>
          <p:cNvPicPr>
            <a:picLocks noChangeAspect="1"/>
          </p:cNvPicPr>
          <p:nvPr/>
        </p:nvPicPr>
        <p:blipFill>
          <a:blip r:embed="rId3"/>
          <a:stretch>
            <a:fillRect/>
          </a:stretch>
        </p:blipFill>
        <p:spPr>
          <a:xfrm>
            <a:off x="1092689" y="1276704"/>
            <a:ext cx="6673361" cy="4593497"/>
          </a:xfrm>
          <a:prstGeom prst="rect">
            <a:avLst/>
          </a:prstGeom>
        </p:spPr>
      </p:pic>
    </p:spTree>
    <p:extLst>
      <p:ext uri="{BB962C8B-B14F-4D97-AF65-F5344CB8AC3E}">
        <p14:creationId xmlns:p14="http://schemas.microsoft.com/office/powerpoint/2010/main" val="36741342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Activity 5 (optional)  Design a recipe</a:t>
            </a:r>
            <a:endParaRPr lang="en-US" dirty="0"/>
          </a:p>
        </p:txBody>
      </p:sp>
      <p:pic>
        <p:nvPicPr>
          <p:cNvPr id="3" name="Picture 2"/>
          <p:cNvPicPr>
            <a:picLocks noChangeAspect="1"/>
          </p:cNvPicPr>
          <p:nvPr/>
        </p:nvPicPr>
        <p:blipFill>
          <a:blip r:embed="rId3"/>
          <a:stretch>
            <a:fillRect/>
          </a:stretch>
        </p:blipFill>
        <p:spPr>
          <a:xfrm>
            <a:off x="287581" y="1280013"/>
            <a:ext cx="4730652" cy="2975463"/>
          </a:xfrm>
          <a:prstGeom prst="rect">
            <a:avLst/>
          </a:prstGeom>
        </p:spPr>
      </p:pic>
      <p:pic>
        <p:nvPicPr>
          <p:cNvPr id="4" name="Picture 3"/>
          <p:cNvPicPr>
            <a:picLocks noChangeAspect="1"/>
          </p:cNvPicPr>
          <p:nvPr/>
        </p:nvPicPr>
        <p:blipFill>
          <a:blip r:embed="rId4"/>
          <a:stretch>
            <a:fillRect/>
          </a:stretch>
        </p:blipFill>
        <p:spPr>
          <a:xfrm>
            <a:off x="4819283" y="3214746"/>
            <a:ext cx="3921031" cy="2657109"/>
          </a:xfrm>
          <a:prstGeom prst="rect">
            <a:avLst/>
          </a:prstGeom>
        </p:spPr>
      </p:pic>
    </p:spTree>
    <p:extLst>
      <p:ext uri="{BB962C8B-B14F-4D97-AF65-F5344CB8AC3E}">
        <p14:creationId xmlns:p14="http://schemas.microsoft.com/office/powerpoint/2010/main" val="35245217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Activity 5 (optional)  – Superhero Food Bingo</a:t>
            </a:r>
            <a:endParaRPr lang="en-US" dirty="0"/>
          </a:p>
        </p:txBody>
      </p:sp>
      <p:pic>
        <p:nvPicPr>
          <p:cNvPr id="3" name="Picture 2"/>
          <p:cNvPicPr>
            <a:picLocks noChangeAspect="1"/>
          </p:cNvPicPr>
          <p:nvPr/>
        </p:nvPicPr>
        <p:blipFill>
          <a:blip r:embed="rId3"/>
          <a:stretch>
            <a:fillRect/>
          </a:stretch>
        </p:blipFill>
        <p:spPr>
          <a:xfrm>
            <a:off x="2963901" y="1264022"/>
            <a:ext cx="3362191" cy="4814047"/>
          </a:xfrm>
          <a:prstGeom prst="rect">
            <a:avLst/>
          </a:prstGeom>
        </p:spPr>
      </p:pic>
    </p:spTree>
    <p:extLst>
      <p:ext uri="{BB962C8B-B14F-4D97-AF65-F5344CB8AC3E}">
        <p14:creationId xmlns:p14="http://schemas.microsoft.com/office/powerpoint/2010/main" val="39884974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cooking</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671" y="1275725"/>
            <a:ext cx="6824394" cy="4538222"/>
          </a:xfrm>
          <a:prstGeom prst="rect">
            <a:avLst/>
          </a:prstGeom>
        </p:spPr>
      </p:pic>
    </p:spTree>
    <p:extLst>
      <p:ext uri="{BB962C8B-B14F-4D97-AF65-F5344CB8AC3E}">
        <p14:creationId xmlns:p14="http://schemas.microsoft.com/office/powerpoint/2010/main" val="1382616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Assessment</a:t>
            </a:r>
            <a:endParaRPr lang="en-US" dirty="0"/>
          </a:p>
        </p:txBody>
      </p:sp>
      <p:pic>
        <p:nvPicPr>
          <p:cNvPr id="4" name="Picture 3"/>
          <p:cNvPicPr>
            <a:picLocks noChangeAspect="1"/>
          </p:cNvPicPr>
          <p:nvPr/>
        </p:nvPicPr>
        <p:blipFill>
          <a:blip r:embed="rId3"/>
          <a:stretch>
            <a:fillRect/>
          </a:stretch>
        </p:blipFill>
        <p:spPr>
          <a:xfrm>
            <a:off x="2340219" y="1359380"/>
            <a:ext cx="4130919" cy="4340966"/>
          </a:xfrm>
          <a:prstGeom prst="rect">
            <a:avLst/>
          </a:prstGeom>
        </p:spPr>
      </p:pic>
    </p:spTree>
    <p:extLst>
      <p:ext uri="{BB962C8B-B14F-4D97-AF65-F5344CB8AC3E}">
        <p14:creationId xmlns:p14="http://schemas.microsoft.com/office/powerpoint/2010/main" val="17298989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900752" y="2138365"/>
            <a:ext cx="7722549" cy="3074987"/>
          </a:xfrm>
        </p:spPr>
        <p:txBody>
          <a:bodyPr/>
          <a:lstStyle/>
          <a:p>
            <a:pPr algn="ctr"/>
            <a:r>
              <a:rPr lang="en-AU" dirty="0" smtClean="0"/>
              <a:t>For more recipes and nutrition resources go to </a:t>
            </a:r>
            <a:r>
              <a:rPr lang="en-AU" dirty="0" smtClean="0">
                <a:hlinkClick r:id="rId3"/>
              </a:rPr>
              <a:t>www.superherofoodshq.org.au</a:t>
            </a:r>
            <a:endParaRPr lang="en-US" dirty="0"/>
          </a:p>
        </p:txBody>
      </p:sp>
    </p:spTree>
    <p:extLst>
      <p:ext uri="{BB962C8B-B14F-4D97-AF65-F5344CB8AC3E}">
        <p14:creationId xmlns:p14="http://schemas.microsoft.com/office/powerpoint/2010/main" val="38730026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We are going on a hunt</a:t>
            </a:r>
            <a:endParaRPr lang="en-US" dirty="0"/>
          </a:p>
        </p:txBody>
      </p:sp>
      <p:pic>
        <p:nvPicPr>
          <p:cNvPr id="3" name="Picture 2"/>
          <p:cNvPicPr>
            <a:picLocks noChangeAspect="1"/>
          </p:cNvPicPr>
          <p:nvPr/>
        </p:nvPicPr>
        <p:blipFill>
          <a:blip r:embed="rId3"/>
          <a:stretch>
            <a:fillRect/>
          </a:stretch>
        </p:blipFill>
        <p:spPr>
          <a:xfrm>
            <a:off x="1197908" y="1142159"/>
            <a:ext cx="6722409" cy="4483989"/>
          </a:xfrm>
          <a:prstGeom prst="rect">
            <a:avLst/>
          </a:prstGeom>
        </p:spPr>
      </p:pic>
      <p:sp>
        <p:nvSpPr>
          <p:cNvPr id="4" name="TextBox 3"/>
          <p:cNvSpPr txBox="1"/>
          <p:nvPr/>
        </p:nvSpPr>
        <p:spPr>
          <a:xfrm>
            <a:off x="6172200" y="5637619"/>
            <a:ext cx="2837330" cy="276999"/>
          </a:xfrm>
          <a:prstGeom prst="rect">
            <a:avLst/>
          </a:prstGeom>
          <a:noFill/>
        </p:spPr>
        <p:txBody>
          <a:bodyPr wrap="square" rtlCol="0">
            <a:spAutoFit/>
          </a:bodyPr>
          <a:lstStyle/>
          <a:p>
            <a:r>
              <a:rPr lang="en-AU" sz="1200" dirty="0" smtClean="0"/>
              <a:t>Image Sourced abc.net.au</a:t>
            </a:r>
            <a:endParaRPr lang="en-US" sz="1200" dirty="0"/>
          </a:p>
        </p:txBody>
      </p:sp>
    </p:spTree>
    <p:extLst>
      <p:ext uri="{BB962C8B-B14F-4D97-AF65-F5344CB8AC3E}">
        <p14:creationId xmlns:p14="http://schemas.microsoft.com/office/powerpoint/2010/main" val="33593715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Additional Information</a:t>
            </a:r>
            <a:endParaRPr lang="en-US" dirty="0"/>
          </a:p>
        </p:txBody>
      </p:sp>
      <p:sp>
        <p:nvSpPr>
          <p:cNvPr id="3" name="TextBox 2"/>
          <p:cNvSpPr txBox="1"/>
          <p:nvPr/>
        </p:nvSpPr>
        <p:spPr>
          <a:xfrm>
            <a:off x="309966" y="1146875"/>
            <a:ext cx="8725546" cy="5632311"/>
          </a:xfrm>
          <a:prstGeom prst="rect">
            <a:avLst/>
          </a:prstGeom>
          <a:noFill/>
        </p:spPr>
        <p:txBody>
          <a:bodyPr wrap="square" rtlCol="0">
            <a:spAutoFit/>
          </a:bodyPr>
          <a:lstStyle/>
          <a:p>
            <a:r>
              <a:rPr lang="en-AU" dirty="0" smtClean="0"/>
              <a:t>Eat for Health</a:t>
            </a:r>
          </a:p>
          <a:p>
            <a:r>
              <a:rPr lang="en-AU" dirty="0">
                <a:hlinkClick r:id="rId3"/>
              </a:rPr>
              <a:t>https://www.eatforhealth.gov.au</a:t>
            </a:r>
            <a:r>
              <a:rPr lang="en-AU" dirty="0" smtClean="0">
                <a:hlinkClick r:id="rId3"/>
              </a:rPr>
              <a:t>/</a:t>
            </a:r>
            <a:endParaRPr lang="en-AU" dirty="0" smtClean="0"/>
          </a:p>
          <a:p>
            <a:r>
              <a:rPr lang="en-AU" dirty="0">
                <a:hlinkClick r:id="rId4"/>
              </a:rPr>
              <a:t>https://</a:t>
            </a:r>
            <a:r>
              <a:rPr lang="en-AU" dirty="0" smtClean="0">
                <a:hlinkClick r:id="rId4"/>
              </a:rPr>
              <a:t>www.eatforhealth.gov.au/resources-suitable-printing</a:t>
            </a:r>
            <a:endParaRPr lang="en-AU" dirty="0" smtClean="0"/>
          </a:p>
          <a:p>
            <a:endParaRPr lang="en-AU" dirty="0" smtClean="0"/>
          </a:p>
          <a:p>
            <a:r>
              <a:rPr lang="en-AU" dirty="0" smtClean="0"/>
              <a:t>Food Labels</a:t>
            </a:r>
            <a:endParaRPr lang="en-AU" dirty="0"/>
          </a:p>
          <a:p>
            <a:r>
              <a:rPr lang="en-AU" dirty="0">
                <a:hlinkClick r:id="rId5"/>
              </a:rPr>
              <a:t>https://</a:t>
            </a:r>
            <a:r>
              <a:rPr lang="en-AU" dirty="0" smtClean="0">
                <a:hlinkClick r:id="rId5"/>
              </a:rPr>
              <a:t>www.eatforhealth.gov.au/eating-well/how-understand-food-labels</a:t>
            </a:r>
            <a:endParaRPr lang="en-AU" dirty="0" smtClean="0"/>
          </a:p>
          <a:p>
            <a:endParaRPr lang="en-AU" dirty="0" smtClean="0"/>
          </a:p>
          <a:p>
            <a:r>
              <a:rPr lang="en-AU" dirty="0">
                <a:hlinkClick r:id="rId6"/>
              </a:rPr>
              <a:t>http://</a:t>
            </a:r>
            <a:r>
              <a:rPr lang="en-AU" dirty="0" smtClean="0">
                <a:hlinkClick r:id="rId6"/>
              </a:rPr>
              <a:t>www.foodstandards.gov.au/consumer/labelling/Pages/interactive-labelling-poster.aspx</a:t>
            </a:r>
            <a:endParaRPr lang="en-AU" dirty="0" smtClean="0"/>
          </a:p>
          <a:p>
            <a:endParaRPr lang="en-AU" dirty="0" smtClean="0"/>
          </a:p>
          <a:p>
            <a:r>
              <a:rPr lang="en-AU" dirty="0" smtClean="0"/>
              <a:t>Video – </a:t>
            </a:r>
            <a:r>
              <a:rPr lang="en-AU" dirty="0"/>
              <a:t>Living Well - </a:t>
            </a:r>
            <a:r>
              <a:rPr lang="en-AU" dirty="0" err="1"/>
              <a:t>Bidyadanga</a:t>
            </a:r>
            <a:r>
              <a:rPr lang="en-AU" dirty="0"/>
              <a:t>, WA (Deadly TV)</a:t>
            </a:r>
          </a:p>
          <a:p>
            <a:r>
              <a:rPr lang="en-AU" dirty="0" smtClean="0"/>
              <a:t>Showing hunting and cooking kangaroo/hunting healthy food in a store</a:t>
            </a:r>
          </a:p>
          <a:p>
            <a:r>
              <a:rPr lang="en-AU" dirty="0">
                <a:hlinkClick r:id="rId7"/>
              </a:rPr>
              <a:t>https://</a:t>
            </a:r>
            <a:r>
              <a:rPr lang="en-AU" dirty="0" smtClean="0">
                <a:hlinkClick r:id="rId7"/>
              </a:rPr>
              <a:t>www.youtube.com/watch?v=WeFb6H81ON4</a:t>
            </a:r>
            <a:endParaRPr lang="en-AU" dirty="0" smtClean="0"/>
          </a:p>
          <a:p>
            <a:endParaRPr lang="en-AU" dirty="0"/>
          </a:p>
          <a:p>
            <a:r>
              <a:rPr lang="en-AU" dirty="0" smtClean="0"/>
              <a:t>Bush tucker foods supplier online – Mahogany Creek</a:t>
            </a:r>
          </a:p>
          <a:p>
            <a:r>
              <a:rPr lang="en-AU" dirty="0">
                <a:hlinkClick r:id="rId8"/>
              </a:rPr>
              <a:t>http://www.mcd.com.au/products</a:t>
            </a:r>
            <a:r>
              <a:rPr lang="en-AU" dirty="0" smtClean="0">
                <a:hlinkClick r:id="rId8"/>
              </a:rPr>
              <a:t>/</a:t>
            </a:r>
            <a:endParaRPr lang="en-AU" dirty="0" smtClean="0"/>
          </a:p>
          <a:p>
            <a:r>
              <a:rPr lang="en-AU" smtClean="0">
                <a:solidFill>
                  <a:prstClr val="black"/>
                </a:solidFill>
              </a:rPr>
              <a:t>Bush </a:t>
            </a:r>
            <a:r>
              <a:rPr lang="en-AU" dirty="0">
                <a:solidFill>
                  <a:prstClr val="black"/>
                </a:solidFill>
              </a:rPr>
              <a:t>Tucker Foods</a:t>
            </a:r>
          </a:p>
          <a:p>
            <a:r>
              <a:rPr lang="en-US" dirty="0">
                <a:solidFill>
                  <a:prstClr val="black"/>
                </a:solidFill>
                <a:hlinkClick r:id="rId9"/>
              </a:rPr>
              <a:t>http://www.sercul.org.au/wp-content/uploads/2017/11/BushTuckerPlantFactSheets.pdf</a:t>
            </a:r>
            <a:endParaRPr lang="en-US" dirty="0">
              <a:solidFill>
                <a:prstClr val="black"/>
              </a:solidFill>
            </a:endParaRPr>
          </a:p>
          <a:p>
            <a:endParaRPr lang="en-AU" dirty="0" smtClean="0"/>
          </a:p>
          <a:p>
            <a:endParaRPr lang="en-AU" dirty="0"/>
          </a:p>
        </p:txBody>
      </p:sp>
    </p:spTree>
    <p:extLst>
      <p:ext uri="{BB962C8B-B14F-4D97-AF65-F5344CB8AC3E}">
        <p14:creationId xmlns:p14="http://schemas.microsoft.com/office/powerpoint/2010/main" val="19509160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Video - warning</a:t>
            </a:r>
            <a:endParaRPr lang="en-US" dirty="0"/>
          </a:p>
        </p:txBody>
      </p:sp>
      <p:sp>
        <p:nvSpPr>
          <p:cNvPr id="3" name="TextBox 2"/>
          <p:cNvSpPr txBox="1"/>
          <p:nvPr/>
        </p:nvSpPr>
        <p:spPr>
          <a:xfrm>
            <a:off x="753035" y="1887924"/>
            <a:ext cx="7490012" cy="2708434"/>
          </a:xfrm>
          <a:prstGeom prst="rect">
            <a:avLst/>
          </a:prstGeom>
          <a:noFill/>
        </p:spPr>
        <p:txBody>
          <a:bodyPr wrap="square" rtlCol="0">
            <a:spAutoFit/>
          </a:bodyPr>
          <a:lstStyle/>
          <a:p>
            <a:pPr algn="ctr"/>
            <a:r>
              <a:rPr lang="en-AU" sz="3200" b="1" dirty="0" smtClean="0">
                <a:solidFill>
                  <a:srgbClr val="FF0000"/>
                </a:solidFill>
              </a:rPr>
              <a:t>Warning!</a:t>
            </a:r>
          </a:p>
          <a:p>
            <a:pPr algn="ctr"/>
            <a:r>
              <a:rPr lang="en-AU" sz="2400" b="1" dirty="0" smtClean="0"/>
              <a:t>This video contains images of Indigenous people.</a:t>
            </a:r>
          </a:p>
          <a:p>
            <a:pPr algn="ctr"/>
            <a:r>
              <a:rPr lang="en-AU" sz="2400" b="1" dirty="0" smtClean="0"/>
              <a:t>This video contains scenes of hunting, butchering native animals and may be offensive to some students.  Teachers are advised to view the video prior and to play to the class at your own discretion.</a:t>
            </a:r>
          </a:p>
          <a:p>
            <a:endParaRPr lang="en-US" dirty="0"/>
          </a:p>
        </p:txBody>
      </p:sp>
    </p:spTree>
    <p:extLst>
      <p:ext uri="{BB962C8B-B14F-4D97-AF65-F5344CB8AC3E}">
        <p14:creationId xmlns:p14="http://schemas.microsoft.com/office/powerpoint/2010/main" val="20390162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We are going on a hunt</a:t>
            </a:r>
            <a:endParaRPr lang="en-US" dirty="0"/>
          </a:p>
        </p:txBody>
      </p:sp>
      <p:pic>
        <p:nvPicPr>
          <p:cNvPr id="5" name="WeFb6H81ON4"/>
          <p:cNvPicPr>
            <a:picLocks noRot="1" noChangeAspect="1"/>
          </p:cNvPicPr>
          <p:nvPr>
            <a:videoFile r:link="rId1"/>
          </p:nvPr>
        </p:nvPicPr>
        <p:blipFill>
          <a:blip r:embed="rId4"/>
          <a:stretch>
            <a:fillRect/>
          </a:stretch>
        </p:blipFill>
        <p:spPr>
          <a:xfrm>
            <a:off x="2286000" y="2143125"/>
            <a:ext cx="4572000" cy="2571750"/>
          </a:xfrm>
          <a:prstGeom prst="rect">
            <a:avLst/>
          </a:prstGeom>
        </p:spPr>
      </p:pic>
      <p:sp>
        <p:nvSpPr>
          <p:cNvPr id="6" name="TextBox 5"/>
          <p:cNvSpPr txBox="1"/>
          <p:nvPr/>
        </p:nvSpPr>
        <p:spPr>
          <a:xfrm>
            <a:off x="2380129" y="5419165"/>
            <a:ext cx="5553636" cy="369332"/>
          </a:xfrm>
          <a:prstGeom prst="rect">
            <a:avLst/>
          </a:prstGeom>
          <a:noFill/>
        </p:spPr>
        <p:txBody>
          <a:bodyPr wrap="square" rtlCol="0">
            <a:spAutoFit/>
          </a:bodyPr>
          <a:lstStyle/>
          <a:p>
            <a:r>
              <a:rPr lang="en-AU" dirty="0" err="1" smtClean="0"/>
              <a:t>Youtube</a:t>
            </a:r>
            <a:r>
              <a:rPr lang="en-AU" dirty="0" smtClean="0"/>
              <a:t> Living </a:t>
            </a:r>
            <a:r>
              <a:rPr lang="en-AU" dirty="0"/>
              <a:t>Well - </a:t>
            </a:r>
            <a:r>
              <a:rPr lang="en-AU" dirty="0" err="1"/>
              <a:t>Bidyadanga</a:t>
            </a:r>
            <a:r>
              <a:rPr lang="en-AU" dirty="0"/>
              <a:t>, WA (Deadly TV)</a:t>
            </a:r>
          </a:p>
        </p:txBody>
      </p:sp>
    </p:spTree>
    <p:extLst>
      <p:ext uri="{BB962C8B-B14F-4D97-AF65-F5344CB8AC3E}">
        <p14:creationId xmlns:p14="http://schemas.microsoft.com/office/powerpoint/2010/main" val="24062746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Hunting for healthy food</a:t>
            </a:r>
            <a:endParaRPr lang="en-US" dirty="0"/>
          </a:p>
        </p:txBody>
      </p:sp>
      <p:sp>
        <p:nvSpPr>
          <p:cNvPr id="3" name="TextBox 2"/>
          <p:cNvSpPr txBox="1"/>
          <p:nvPr/>
        </p:nvSpPr>
        <p:spPr>
          <a:xfrm>
            <a:off x="215131" y="917912"/>
            <a:ext cx="4020693" cy="5570756"/>
          </a:xfrm>
          <a:prstGeom prst="rect">
            <a:avLst/>
          </a:prstGeom>
          <a:noFill/>
        </p:spPr>
        <p:txBody>
          <a:bodyPr wrap="square" rtlCol="0">
            <a:spAutoFit/>
          </a:bodyPr>
          <a:lstStyle/>
          <a:p>
            <a:pPr algn="ctr"/>
            <a:r>
              <a:rPr lang="en-AU" sz="2400" dirty="0" smtClean="0">
                <a:solidFill>
                  <a:prstClr val="black"/>
                </a:solidFill>
              </a:rPr>
              <a:t>Today we are going to find out where we can find healthy food in our community.</a:t>
            </a:r>
          </a:p>
          <a:p>
            <a:pPr algn="ctr"/>
            <a:endParaRPr lang="en-AU" sz="1000" dirty="0" smtClean="0">
              <a:solidFill>
                <a:prstClr val="black"/>
              </a:solidFill>
            </a:endParaRPr>
          </a:p>
          <a:p>
            <a:pPr algn="ctr"/>
            <a:r>
              <a:rPr lang="en-AU" sz="2400" dirty="0" smtClean="0">
                <a:solidFill>
                  <a:prstClr val="black"/>
                </a:solidFill>
              </a:rPr>
              <a:t>It is important to know where we can find healthy food to help us to make healthy choices.</a:t>
            </a:r>
          </a:p>
          <a:p>
            <a:pPr algn="ctr"/>
            <a:r>
              <a:rPr lang="en-AU" sz="2400" dirty="0" smtClean="0">
                <a:solidFill>
                  <a:prstClr val="black"/>
                </a:solidFill>
              </a:rPr>
              <a:t>Choosing healthy foods gives us a strong mind and healthy body.</a:t>
            </a:r>
          </a:p>
          <a:p>
            <a:pPr algn="ctr"/>
            <a:endParaRPr lang="en-AU" sz="1000" dirty="0" smtClean="0">
              <a:solidFill>
                <a:prstClr val="black"/>
              </a:solidFill>
            </a:endParaRPr>
          </a:p>
          <a:p>
            <a:pPr algn="ctr"/>
            <a:r>
              <a:rPr lang="en-AU" sz="2400" dirty="0" smtClean="0">
                <a:solidFill>
                  <a:prstClr val="black"/>
                </a:solidFill>
              </a:rPr>
              <a:t>When we are healthy we are able to do everything we want to do in life. </a:t>
            </a:r>
          </a:p>
          <a:p>
            <a:pPr algn="ctr"/>
            <a:endParaRPr lang="en-US" sz="2400" dirty="0">
              <a:solidFill>
                <a:prstClr val="black"/>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6475" y="1882587"/>
            <a:ext cx="4757525" cy="3393701"/>
          </a:xfrm>
          <a:prstGeom prst="rect">
            <a:avLst/>
          </a:prstGeom>
        </p:spPr>
      </p:pic>
    </p:spTree>
    <p:extLst>
      <p:ext uri="{BB962C8B-B14F-4D97-AF65-F5344CB8AC3E}">
        <p14:creationId xmlns:p14="http://schemas.microsoft.com/office/powerpoint/2010/main" val="15229856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Think pair share</a:t>
            </a:r>
            <a:endParaRPr lang="en-US" dirty="0"/>
          </a:p>
        </p:txBody>
      </p:sp>
      <p:sp>
        <p:nvSpPr>
          <p:cNvPr id="11" name="TextBox 10"/>
          <p:cNvSpPr txBox="1"/>
          <p:nvPr/>
        </p:nvSpPr>
        <p:spPr>
          <a:xfrm>
            <a:off x="3281082" y="1250576"/>
            <a:ext cx="2931459" cy="443753"/>
          </a:xfrm>
          <a:prstGeom prst="rect">
            <a:avLst/>
          </a:prstGeom>
          <a:noFill/>
        </p:spPr>
        <p:txBody>
          <a:bodyPr wrap="square" rtlCol="0">
            <a:spAutoFit/>
          </a:bodyPr>
          <a:lstStyle/>
          <a:p>
            <a:endParaRPr lang="en-US" dirty="0"/>
          </a:p>
        </p:txBody>
      </p:sp>
      <p:sp>
        <p:nvSpPr>
          <p:cNvPr id="12" name="TextBox 11"/>
          <p:cNvSpPr txBox="1"/>
          <p:nvPr/>
        </p:nvSpPr>
        <p:spPr>
          <a:xfrm>
            <a:off x="1129553" y="1485899"/>
            <a:ext cx="6938682" cy="1077218"/>
          </a:xfrm>
          <a:prstGeom prst="rect">
            <a:avLst/>
          </a:prstGeom>
          <a:noFill/>
        </p:spPr>
        <p:txBody>
          <a:bodyPr wrap="square" rtlCol="0">
            <a:spAutoFit/>
          </a:bodyPr>
          <a:lstStyle/>
          <a:p>
            <a:pPr algn="ctr"/>
            <a:r>
              <a:rPr lang="en-AU" sz="3200" dirty="0" smtClean="0"/>
              <a:t>Where can we find healthy food in our community?</a:t>
            </a:r>
            <a:endParaRPr lang="en-US" sz="3200" dirty="0"/>
          </a:p>
        </p:txBody>
      </p:sp>
      <p:pic>
        <p:nvPicPr>
          <p:cNvPr id="13" name="Picture 12"/>
          <p:cNvPicPr>
            <a:picLocks noChangeAspect="1"/>
          </p:cNvPicPr>
          <p:nvPr/>
        </p:nvPicPr>
        <p:blipFill>
          <a:blip r:embed="rId3"/>
          <a:stretch>
            <a:fillRect/>
          </a:stretch>
        </p:blipFill>
        <p:spPr>
          <a:xfrm>
            <a:off x="3935972" y="2932912"/>
            <a:ext cx="1621677" cy="2828789"/>
          </a:xfrm>
          <a:prstGeom prst="rect">
            <a:avLst/>
          </a:prstGeom>
        </p:spPr>
      </p:pic>
    </p:spTree>
    <p:extLst>
      <p:ext uri="{BB962C8B-B14F-4D97-AF65-F5344CB8AC3E}">
        <p14:creationId xmlns:p14="http://schemas.microsoft.com/office/powerpoint/2010/main" val="20337590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Australian Guide to Healthy eating</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0048" y="992188"/>
            <a:ext cx="3663831" cy="515794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782" y="1183342"/>
            <a:ext cx="1694747" cy="221549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782" y="3589993"/>
            <a:ext cx="1792015" cy="2312894"/>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68035" y="2632085"/>
            <a:ext cx="2565226" cy="2182152"/>
          </a:xfrm>
          <a:prstGeom prst="rect">
            <a:avLst/>
          </a:prstGeom>
        </p:spPr>
      </p:pic>
    </p:spTree>
    <p:extLst>
      <p:ext uri="{BB962C8B-B14F-4D97-AF65-F5344CB8AC3E}">
        <p14:creationId xmlns:p14="http://schemas.microsoft.com/office/powerpoint/2010/main" val="19948008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Hunting for healthy food</a:t>
            </a:r>
            <a:endParaRPr lang="en-US" dirty="0"/>
          </a:p>
        </p:txBody>
      </p:sp>
      <p:sp>
        <p:nvSpPr>
          <p:cNvPr id="3" name="AutoShape 2" descr="Image result for magnifying glass clipart transparent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5695" y="1255713"/>
            <a:ext cx="4492610" cy="4908176"/>
          </a:xfrm>
          <a:prstGeom prst="rect">
            <a:avLst/>
          </a:prstGeom>
        </p:spPr>
      </p:pic>
      <p:sp>
        <p:nvSpPr>
          <p:cNvPr id="6" name="TextBox 5"/>
          <p:cNvSpPr txBox="1"/>
          <p:nvPr/>
        </p:nvSpPr>
        <p:spPr>
          <a:xfrm>
            <a:off x="3418892" y="2188794"/>
            <a:ext cx="1385047" cy="1938992"/>
          </a:xfrm>
          <a:prstGeom prst="rect">
            <a:avLst/>
          </a:prstGeom>
          <a:noFill/>
        </p:spPr>
        <p:txBody>
          <a:bodyPr wrap="square" rtlCol="0">
            <a:spAutoFit/>
          </a:bodyPr>
          <a:lstStyle/>
          <a:p>
            <a:pPr algn="ctr"/>
            <a:r>
              <a:rPr lang="en-AU" sz="2400" dirty="0" smtClean="0"/>
              <a:t>Where can I find the healthy food?</a:t>
            </a:r>
            <a:endParaRPr lang="en-US" sz="2400" dirty="0"/>
          </a:p>
        </p:txBody>
      </p:sp>
    </p:spTree>
    <p:extLst>
      <p:ext uri="{BB962C8B-B14F-4D97-AF65-F5344CB8AC3E}">
        <p14:creationId xmlns:p14="http://schemas.microsoft.com/office/powerpoint/2010/main" val="5619410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Local store</a:t>
            </a:r>
            <a:endParaRPr lang="en-US" dirty="0"/>
          </a:p>
        </p:txBody>
      </p:sp>
      <p:sp>
        <p:nvSpPr>
          <p:cNvPr id="3" name="Text Placeholder 2"/>
          <p:cNvSpPr>
            <a:spLocks noGrp="1"/>
          </p:cNvSpPr>
          <p:nvPr>
            <p:ph type="body" sz="quarter" idx="14"/>
          </p:nvPr>
        </p:nvSpPr>
        <p:spPr>
          <a:xfrm>
            <a:off x="456781" y="1360110"/>
            <a:ext cx="8371335" cy="668195"/>
          </a:xfrm>
        </p:spPr>
        <p:txBody>
          <a:bodyPr/>
          <a:lstStyle/>
          <a:p>
            <a:r>
              <a:rPr lang="en-AU" sz="2800" dirty="0" smtClean="0"/>
              <a:t>Lets start by looking at foods in the local store</a:t>
            </a:r>
            <a:endParaRPr lang="en-US" sz="2800" dirty="0"/>
          </a:p>
        </p:txBody>
      </p:sp>
      <p:pic>
        <p:nvPicPr>
          <p:cNvPr id="4" name="Picture 3"/>
          <p:cNvPicPr>
            <a:picLocks noChangeAspect="1"/>
          </p:cNvPicPr>
          <p:nvPr/>
        </p:nvPicPr>
        <p:blipFill>
          <a:blip r:embed="rId3"/>
          <a:stretch>
            <a:fillRect/>
          </a:stretch>
        </p:blipFill>
        <p:spPr>
          <a:xfrm>
            <a:off x="1578125" y="1907282"/>
            <a:ext cx="6074649" cy="4049766"/>
          </a:xfrm>
          <a:prstGeom prst="rect">
            <a:avLst/>
          </a:prstGeom>
        </p:spPr>
      </p:pic>
    </p:spTree>
    <p:extLst>
      <p:ext uri="{BB962C8B-B14F-4D97-AF65-F5344CB8AC3E}">
        <p14:creationId xmlns:p14="http://schemas.microsoft.com/office/powerpoint/2010/main" val="1938424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Fridge</a:t>
            </a:r>
            <a:endParaRPr lang="en-US" dirty="0"/>
          </a:p>
        </p:txBody>
      </p:sp>
      <p:sp>
        <p:nvSpPr>
          <p:cNvPr id="3" name="Text Placeholder 2"/>
          <p:cNvSpPr>
            <a:spLocks noGrp="1"/>
          </p:cNvSpPr>
          <p:nvPr>
            <p:ph type="body" sz="quarter" idx="14"/>
          </p:nvPr>
        </p:nvSpPr>
        <p:spPr>
          <a:xfrm>
            <a:off x="456781" y="1360110"/>
            <a:ext cx="8371335" cy="668195"/>
          </a:xfrm>
        </p:spPr>
        <p:txBody>
          <a:bodyPr/>
          <a:lstStyle/>
          <a:p>
            <a:r>
              <a:rPr lang="en-AU" sz="2800" dirty="0" smtClean="0"/>
              <a:t>The fridge keeps food cold at around 4 degrees</a:t>
            </a:r>
            <a:endParaRPr lang="en-US" sz="2800" dirty="0"/>
          </a:p>
        </p:txBody>
      </p:sp>
      <p:pic>
        <p:nvPicPr>
          <p:cNvPr id="5" name="Picture 4"/>
          <p:cNvPicPr/>
          <p:nvPr/>
        </p:nvPicPr>
        <p:blipFill rotWithShape="1">
          <a:blip r:embed="rId3">
            <a:extLst>
              <a:ext uri="{28A0092B-C50C-407E-A947-70E740481C1C}">
                <a14:useLocalDpi xmlns:a14="http://schemas.microsoft.com/office/drawing/2010/main" val="0"/>
              </a:ext>
            </a:extLst>
          </a:blip>
          <a:srcRect l="60148" t="2596" r="686" b="49932"/>
          <a:stretch/>
        </p:blipFill>
        <p:spPr bwMode="auto">
          <a:xfrm>
            <a:off x="5950479" y="1914812"/>
            <a:ext cx="2867640" cy="2557142"/>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7" name="Picture 6" descr="FV 02"/>
          <p:cNvPicPr/>
          <p:nvPr/>
        </p:nvPicPr>
        <p:blipFill>
          <a:blip r:embed="rId4">
            <a:extLst>
              <a:ext uri="{28A0092B-C50C-407E-A947-70E740481C1C}">
                <a14:useLocalDpi xmlns:a14="http://schemas.microsoft.com/office/drawing/2010/main" val="0"/>
              </a:ext>
            </a:extLst>
          </a:blip>
          <a:srcRect/>
          <a:stretch>
            <a:fillRect/>
          </a:stretch>
        </p:blipFill>
        <p:spPr bwMode="auto">
          <a:xfrm>
            <a:off x="456781" y="1914812"/>
            <a:ext cx="3257550" cy="2442845"/>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7"/>
          <p:cNvPicPr/>
          <p:nvPr/>
        </p:nvPicPr>
        <p:blipFill>
          <a:blip r:embed="rId5">
            <a:extLst>
              <a:ext uri="{28A0092B-C50C-407E-A947-70E740481C1C}">
                <a14:useLocalDpi xmlns:a14="http://schemas.microsoft.com/office/drawing/2010/main" val="0"/>
              </a:ext>
            </a:extLst>
          </a:blip>
          <a:srcRect/>
          <a:stretch>
            <a:fillRect/>
          </a:stretch>
        </p:blipFill>
        <p:spPr bwMode="auto">
          <a:xfrm>
            <a:off x="2985247" y="3939988"/>
            <a:ext cx="3067741" cy="2438239"/>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760839940"/>
      </p:ext>
    </p:extLst>
  </p:cSld>
  <p:clrMapOvr>
    <a:masterClrMapping/>
  </p:clrMapOvr>
  <p:timing>
    <p:tnLst>
      <p:par>
        <p:cTn id="1" dur="indefinite" restart="never" nodeType="tmRoot"/>
      </p:par>
    </p:tnLst>
  </p:timing>
</p:sld>
</file>

<file path=ppt/theme/theme1.xml><?xml version="1.0" encoding="utf-8"?>
<a:theme xmlns:a="http://schemas.openxmlformats.org/drawingml/2006/main" name="Divider Pages 0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4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5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6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7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8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9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10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Divider Pages 0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Divider Pages 0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ank You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1_Divider Pages 0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1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2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3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Foodbank Powerpoint Template</Template>
  <TotalTime>9706</TotalTime>
  <Words>2803</Words>
  <Application>Microsoft Office PowerPoint</Application>
  <PresentationFormat>On-screen Show (4:3)</PresentationFormat>
  <Paragraphs>309</Paragraphs>
  <Slides>32</Slides>
  <Notes>32</Notes>
  <HiddenSlides>0</HiddenSlides>
  <MMClips>1</MMClips>
  <ScaleCrop>false</ScaleCrop>
  <HeadingPairs>
    <vt:vector size="6" baseType="variant">
      <vt:variant>
        <vt:lpstr>Fonts Used</vt:lpstr>
      </vt:variant>
      <vt:variant>
        <vt:i4>7</vt:i4>
      </vt:variant>
      <vt:variant>
        <vt:lpstr>Theme</vt:lpstr>
      </vt:variant>
      <vt:variant>
        <vt:i4>16</vt:i4>
      </vt:variant>
      <vt:variant>
        <vt:lpstr>Slide Titles</vt:lpstr>
      </vt:variant>
      <vt:variant>
        <vt:i4>32</vt:i4>
      </vt:variant>
    </vt:vector>
  </HeadingPairs>
  <TitlesOfParts>
    <vt:vector size="55" baseType="lpstr">
      <vt:lpstr>Abraham-Regular</vt:lpstr>
      <vt:lpstr>Arial</vt:lpstr>
      <vt:lpstr>Calibri</vt:lpstr>
      <vt:lpstr>Chiller</vt:lpstr>
      <vt:lpstr>HelveticaNeue</vt:lpstr>
      <vt:lpstr>Trebuchet MS</vt:lpstr>
      <vt:lpstr>TrebuchetMS</vt:lpstr>
      <vt:lpstr>Divider Pages 01</vt:lpstr>
      <vt:lpstr>Divider Pages 02</vt:lpstr>
      <vt:lpstr>Divider Pages 03</vt:lpstr>
      <vt:lpstr>Content Slides</vt:lpstr>
      <vt:lpstr>Thank You Slide</vt:lpstr>
      <vt:lpstr>1_Divider Pages 01</vt:lpstr>
      <vt:lpstr>1_Content Slides</vt:lpstr>
      <vt:lpstr>2_Content Slides</vt:lpstr>
      <vt:lpstr>3_Content Slides</vt:lpstr>
      <vt:lpstr>4_Content Slides</vt:lpstr>
      <vt:lpstr>5_Content Slides</vt:lpstr>
      <vt:lpstr>6_Content Slides</vt:lpstr>
      <vt:lpstr>7_Content Slides</vt:lpstr>
      <vt:lpstr>8_Content Slides</vt:lpstr>
      <vt:lpstr>9_Content Slides</vt:lpstr>
      <vt:lpstr>10_Content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Foodbank of WA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Foodbank User</dc:creator>
  <cp:lastModifiedBy>Jennifer.Tartaglia</cp:lastModifiedBy>
  <cp:revision>474</cp:revision>
  <cp:lastPrinted>2016-08-25T04:05:22Z</cp:lastPrinted>
  <dcterms:created xsi:type="dcterms:W3CDTF">2015-02-19T05:02:23Z</dcterms:created>
  <dcterms:modified xsi:type="dcterms:W3CDTF">2018-02-07T07:36:08Z</dcterms:modified>
</cp:coreProperties>
</file>